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"/>
  </p:notesMasterIdLst>
  <p:sldIdLst>
    <p:sldId id="266" r:id="rId4"/>
    <p:sldId id="268" r:id="rId5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FF99"/>
    <a:srgbClr val="CCFFCC"/>
    <a:srgbClr val="CC99FF"/>
    <a:srgbClr val="FFCCCC"/>
    <a:srgbClr val="FFCCFF"/>
    <a:srgbClr val="FF99CC"/>
    <a:srgbClr val="FFFFCC"/>
    <a:srgbClr val="336699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02"/>
    <p:restoredTop sz="56009" autoAdjust="0"/>
  </p:normalViewPr>
  <p:slideViewPr>
    <p:cSldViewPr>
      <p:cViewPr varScale="0">
        <p:scale>
          <a:sx n="140" d="100"/>
          <a:sy n="140" d="100"/>
        </p:scale>
        <p:origin x="-1860" y="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presProps" Target="presProps.xml" /><Relationship Id="rId7" Type="http://schemas.openxmlformats.org/officeDocument/2006/relationships/viewProps" Target="viewProps.xml" /><Relationship Id="rId8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28814-AB33-4114-A461-14F3F9B8EB9C}" type="datetimeFigureOut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ED437-B5F1-4A9D-8CCA-E1928C2CB6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39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103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DCBE-FDC4-491B-B521-9435A209CC6A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3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29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89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64A3-024D-4C72-9C9F-435C127DF204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9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97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95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9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BF61-F3AA-4DDC-9883-1BF8C9930555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97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28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38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39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7959F-8068-4480-9AFA-480C974C5D46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4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34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4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4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833A-295A-4597-BEED-B354AFE62B36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4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029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50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2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6D1FC-984A-442D-B01C-A06680495EF2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5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6790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5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58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59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60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61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23666-8AE5-429A-AC8A-C1CD0C622A63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62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9805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66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8A6F2-8F7D-4E4B-A89A-AC25ECE7B7F2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67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333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66158-9A69-4812-8E1A-729C6E391850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71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8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7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7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7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A765E-6B0A-42BF-A66D-E3EADC7A03FB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7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485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82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108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08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469CC-956A-4890-A486-DA40C04BBA34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85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915526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26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27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5EC2C-165C-4AFE-8B67-741FAF0B3D38}" type="datetime1">
              <a:rPr kumimoji="1" lang="ja-JP" altLang="en-US" smtClean="0"/>
              <a:t>2025/5/17</a:t>
            </a:fld>
            <a:endParaRPr kumimoji="1" lang="ja-JP" altLang="en-US"/>
          </a:p>
        </p:txBody>
      </p:sp>
      <p:sp>
        <p:nvSpPr>
          <p:cNvPr id="1028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F8E1E-6FA4-4420-AEE1-AE95D32049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92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7" name="グループ化 2"/>
          <p:cNvGrpSpPr/>
          <p:nvPr/>
        </p:nvGrpSpPr>
        <p:grpSpPr>
          <a:xfrm>
            <a:off x="3402000" y="627573"/>
            <a:ext cx="2340000" cy="900000"/>
            <a:chOff x="-1955222" y="3674058"/>
            <a:chExt cx="2340000" cy="954878"/>
          </a:xfrm>
        </p:grpSpPr>
        <p:sp>
          <p:nvSpPr>
            <p:cNvPr id="1108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5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管理技術者</a:t>
              </a:r>
            </a:p>
          </p:txBody>
        </p:sp>
        <p:sp>
          <p:nvSpPr>
            <p:cNvPr id="1109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2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grpSp>
        <p:nvGrpSpPr>
          <p:cNvPr id="1110" name="グループ化 8"/>
          <p:cNvGrpSpPr/>
          <p:nvPr/>
        </p:nvGrpSpPr>
        <p:grpSpPr>
          <a:xfrm>
            <a:off x="251520" y="3284984"/>
            <a:ext cx="1800000" cy="900000"/>
            <a:chOff x="-1955222" y="3674058"/>
            <a:chExt cx="2340000" cy="954878"/>
          </a:xfrm>
        </p:grpSpPr>
        <p:sp>
          <p:nvSpPr>
            <p:cNvPr id="1111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0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＊＊チームリーダー</a:t>
              </a:r>
            </a:p>
          </p:txBody>
        </p:sp>
        <p:sp>
          <p:nvSpPr>
            <p:cNvPr id="1112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0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grpSp>
        <p:nvGrpSpPr>
          <p:cNvPr id="1113" name="グループ化 11"/>
          <p:cNvGrpSpPr/>
          <p:nvPr/>
        </p:nvGrpSpPr>
        <p:grpSpPr>
          <a:xfrm>
            <a:off x="7030784" y="3284984"/>
            <a:ext cx="1800000" cy="900000"/>
            <a:chOff x="-1955222" y="3674058"/>
            <a:chExt cx="2340000" cy="954878"/>
          </a:xfrm>
        </p:grpSpPr>
        <p:sp>
          <p:nvSpPr>
            <p:cNvPr id="1114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0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＊＊チームリーダー</a:t>
              </a:r>
            </a:p>
          </p:txBody>
        </p:sp>
        <p:sp>
          <p:nvSpPr>
            <p:cNvPr id="1115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0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grpSp>
        <p:nvGrpSpPr>
          <p:cNvPr id="1116" name="グループ化 14"/>
          <p:cNvGrpSpPr/>
          <p:nvPr/>
        </p:nvGrpSpPr>
        <p:grpSpPr>
          <a:xfrm>
            <a:off x="3672000" y="3284984"/>
            <a:ext cx="1800000" cy="900000"/>
            <a:chOff x="-1955222" y="3674058"/>
            <a:chExt cx="2340000" cy="954878"/>
          </a:xfrm>
        </p:grpSpPr>
        <p:sp>
          <p:nvSpPr>
            <p:cNvPr id="1117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0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＊＊チームリーダー</a:t>
              </a:r>
            </a:p>
          </p:txBody>
        </p:sp>
        <p:sp>
          <p:nvSpPr>
            <p:cNvPr id="1118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0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grpSp>
        <p:nvGrpSpPr>
          <p:cNvPr id="1119" name="グループ化 20"/>
          <p:cNvGrpSpPr/>
          <p:nvPr/>
        </p:nvGrpSpPr>
        <p:grpSpPr>
          <a:xfrm>
            <a:off x="251520" y="4581128"/>
            <a:ext cx="1800000" cy="900000"/>
            <a:chOff x="-1955222" y="3674058"/>
            <a:chExt cx="2340000" cy="954878"/>
          </a:xfrm>
        </p:grpSpPr>
        <p:sp>
          <p:nvSpPr>
            <p:cNvPr id="1120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0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＊＊メンバー</a:t>
              </a:r>
            </a:p>
          </p:txBody>
        </p:sp>
        <p:sp>
          <p:nvSpPr>
            <p:cNvPr id="1121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0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grpSp>
        <p:nvGrpSpPr>
          <p:cNvPr id="1122" name="グループ化 23"/>
          <p:cNvGrpSpPr/>
          <p:nvPr/>
        </p:nvGrpSpPr>
        <p:grpSpPr>
          <a:xfrm>
            <a:off x="3672000" y="4581128"/>
            <a:ext cx="1800000" cy="900000"/>
            <a:chOff x="-1955222" y="3674058"/>
            <a:chExt cx="2340000" cy="954878"/>
          </a:xfrm>
        </p:grpSpPr>
        <p:sp>
          <p:nvSpPr>
            <p:cNvPr id="1123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0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＊＊メンバー</a:t>
              </a:r>
            </a:p>
          </p:txBody>
        </p:sp>
        <p:sp>
          <p:nvSpPr>
            <p:cNvPr id="1124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0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grpSp>
        <p:nvGrpSpPr>
          <p:cNvPr id="1125" name="グループ化 29"/>
          <p:cNvGrpSpPr/>
          <p:nvPr/>
        </p:nvGrpSpPr>
        <p:grpSpPr>
          <a:xfrm>
            <a:off x="7023119" y="4581128"/>
            <a:ext cx="1800000" cy="900000"/>
            <a:chOff x="-1955222" y="3674058"/>
            <a:chExt cx="2340000" cy="954878"/>
          </a:xfrm>
        </p:grpSpPr>
        <p:sp>
          <p:nvSpPr>
            <p:cNvPr id="1126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0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＊＊メンバー</a:t>
              </a:r>
            </a:p>
          </p:txBody>
        </p:sp>
        <p:sp>
          <p:nvSpPr>
            <p:cNvPr id="1127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0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cxnSp>
        <p:nvCxnSpPr>
          <p:cNvPr id="1128" name="直線コネクタ 33"/>
          <p:cNvCxnSpPr>
            <a:stCxn id="1109" idx="2"/>
          </p:cNvCxnSpPr>
          <p:nvPr/>
        </p:nvCxnSpPr>
        <p:spPr>
          <a:xfrm>
            <a:off x="4572000" y="1527573"/>
            <a:ext cx="0" cy="24524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9" name="コネクタ: カギ線 35"/>
          <p:cNvCxnSpPr>
            <a:endCxn id="1111" idx="0"/>
          </p:cNvCxnSpPr>
          <p:nvPr/>
        </p:nvCxnSpPr>
        <p:spPr>
          <a:xfrm rot="5400000">
            <a:off x="2555676" y="1268660"/>
            <a:ext cx="612168" cy="3420480"/>
          </a:xfrm>
          <a:prstGeom prst="bentConnector3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0" name="コネクタ: カギ線 37"/>
          <p:cNvCxnSpPr>
            <a:endCxn id="1114" idx="0"/>
          </p:cNvCxnSpPr>
          <p:nvPr/>
        </p:nvCxnSpPr>
        <p:spPr>
          <a:xfrm rot="16200000" flipH="1">
            <a:off x="5945308" y="1299508"/>
            <a:ext cx="612168" cy="3358784"/>
          </a:xfrm>
          <a:prstGeom prst="bentConnector3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1" name="直線コネクタ 43"/>
          <p:cNvCxnSpPr>
            <a:stCxn id="1112" idx="2"/>
            <a:endCxn id="1120" idx="0"/>
          </p:cNvCxnSpPr>
          <p:nvPr/>
        </p:nvCxnSpPr>
        <p:spPr>
          <a:xfrm>
            <a:off x="1151520" y="4184984"/>
            <a:ext cx="0" cy="396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2" name="直線コネクタ 44"/>
          <p:cNvSpPr/>
          <p:nvPr/>
        </p:nvSpPr>
        <p:spPr>
          <a:xfrm>
            <a:off x="4572000" y="4184984"/>
            <a:ext cx="0" cy="396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cxnSp>
        <p:nvCxnSpPr>
          <p:cNvPr id="1133" name="直線コネクタ 50"/>
          <p:cNvCxnSpPr>
            <a:stCxn id="1115" idx="2"/>
            <a:endCxn id="1126" idx="0"/>
          </p:cNvCxnSpPr>
          <p:nvPr/>
        </p:nvCxnSpPr>
        <p:spPr>
          <a:xfrm flipH="1">
            <a:off x="7923119" y="4184984"/>
            <a:ext cx="7665" cy="396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4" name="テキスト ボックス 54"/>
          <p:cNvSpPr txBox="1"/>
          <p:nvPr/>
        </p:nvSpPr>
        <p:spPr>
          <a:xfrm>
            <a:off x="2018049" y="443354"/>
            <a:ext cx="990793" cy="306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１ 体制図</a:t>
            </a:r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135" name="テキスト ボックス 55"/>
          <p:cNvSpPr txBox="1"/>
          <p:nvPr/>
        </p:nvSpPr>
        <p:spPr>
          <a:xfrm>
            <a:off x="503549" y="127882"/>
            <a:ext cx="817669" cy="260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（様式8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  <a:endParaRPr kumimoji="1" lang="ja-JP" altLang="en-US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cxnSp>
        <p:nvCxnSpPr>
          <p:cNvPr id="1136" name="直線コネクタ 45"/>
          <p:cNvCxnSpPr>
            <a:endCxn id="1117" idx="0"/>
          </p:cNvCxnSpPr>
          <p:nvPr/>
        </p:nvCxnSpPr>
        <p:spPr>
          <a:xfrm>
            <a:off x="4572000" y="1772816"/>
            <a:ext cx="0" cy="15121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7" name="テキスト ボックス 36"/>
          <p:cNvSpPr txBox="1"/>
          <p:nvPr/>
        </p:nvSpPr>
        <p:spPr>
          <a:xfrm>
            <a:off x="503549" y="6308385"/>
            <a:ext cx="5220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kumimoji="1"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必要に応じて適宜、追加・変更すること。</a:t>
            </a:r>
          </a:p>
        </p:txBody>
      </p:sp>
      <p:grpSp>
        <p:nvGrpSpPr>
          <p:cNvPr id="1138" name="グループ化 32"/>
          <p:cNvGrpSpPr/>
          <p:nvPr/>
        </p:nvGrpSpPr>
        <p:grpSpPr>
          <a:xfrm>
            <a:off x="668562" y="1785367"/>
            <a:ext cx="1800000" cy="900000"/>
            <a:chOff x="-1955222" y="3674058"/>
            <a:chExt cx="2340000" cy="954878"/>
          </a:xfrm>
        </p:grpSpPr>
        <p:sp>
          <p:nvSpPr>
            <p:cNvPr id="1139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0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照査技術者</a:t>
              </a:r>
            </a:p>
          </p:txBody>
        </p:sp>
        <p:sp>
          <p:nvSpPr>
            <p:cNvPr id="1140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0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grpSp>
        <p:nvGrpSpPr>
          <p:cNvPr id="1141" name="グループ化 39"/>
          <p:cNvGrpSpPr/>
          <p:nvPr/>
        </p:nvGrpSpPr>
        <p:grpSpPr>
          <a:xfrm>
            <a:off x="3671999" y="1785367"/>
            <a:ext cx="1800000" cy="900000"/>
            <a:chOff x="-1955222" y="3674058"/>
            <a:chExt cx="2340000" cy="954878"/>
          </a:xfrm>
        </p:grpSpPr>
        <p:sp>
          <p:nvSpPr>
            <p:cNvPr id="1142" name="Rectangle 36"/>
            <p:cNvSpPr>
              <a:spLocks noChangeArrowheads="1"/>
            </p:cNvSpPr>
            <p:nvPr/>
          </p:nvSpPr>
          <p:spPr>
            <a:xfrm>
              <a:off x="-1955222" y="3674058"/>
              <a:ext cx="2340000" cy="2349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ja-JP" altLang="en-US" sz="1000" dirty="0">
                  <a:latin typeface="ＭＳ 明朝" panose="02020609040205080304" pitchFamily="17" charset="-128"/>
                  <a:ea typeface="ＭＳ 明朝" panose="02020609040205080304" pitchFamily="17" charset="-128"/>
                </a:rPr>
                <a:t>担当者技術者</a:t>
              </a:r>
            </a:p>
          </p:txBody>
        </p:sp>
        <p:sp>
          <p:nvSpPr>
            <p:cNvPr id="1143" name="Rectangle 12"/>
            <p:cNvSpPr>
              <a:spLocks noChangeArrowheads="1"/>
            </p:cNvSpPr>
            <p:nvPr/>
          </p:nvSpPr>
          <p:spPr>
            <a:xfrm>
              <a:off x="-1955222" y="3908936"/>
              <a:ext cx="2340000" cy="720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ja-JP" altLang="en-US" sz="1000" b="1" dirty="0">
                <a:latin typeface="ＭＳ 明朝" panose="02020609040205080304" pitchFamily="17" charset="-128"/>
                <a:ea typeface="ＭＳ 明朝" panose="02020609040205080304" pitchFamily="17" charset="-128"/>
              </a:endParaRPr>
            </a:p>
          </p:txBody>
        </p:sp>
      </p:grpSp>
      <p:sp>
        <p:nvSpPr>
          <p:cNvPr id="1144" name="テキスト ボックス 42"/>
          <p:cNvSpPr txBox="1"/>
          <p:nvPr/>
        </p:nvSpPr>
        <p:spPr>
          <a:xfrm>
            <a:off x="503549" y="5953947"/>
            <a:ext cx="5220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kumimoji="1"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担当技術者は複数人でも構いません。</a:t>
            </a:r>
          </a:p>
        </p:txBody>
      </p:sp>
      <p:sp>
        <p:nvSpPr>
          <p:cNvPr id="1145" name="テキスト ボックス 45"/>
          <p:cNvSpPr txBox="1"/>
          <p:nvPr/>
        </p:nvSpPr>
        <p:spPr>
          <a:xfrm>
            <a:off x="612000" y="412576"/>
            <a:ext cx="1337042" cy="368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業務体制表</a:t>
            </a:r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155" name="テキスト ボックス 48"/>
          <p:cNvSpPr txBox="1"/>
          <p:nvPr/>
        </p:nvSpPr>
        <p:spPr>
          <a:xfrm>
            <a:off x="7237262" y="151859"/>
            <a:ext cx="1734587" cy="260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【提案者記号：　　　】</a:t>
            </a:r>
            <a:endParaRPr kumimoji="1" lang="ja-JP" altLang="en-US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2274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テキスト ボックス 54"/>
          <p:cNvSpPr txBox="1"/>
          <p:nvPr/>
        </p:nvSpPr>
        <p:spPr>
          <a:xfrm>
            <a:off x="1907449" y="318239"/>
            <a:ext cx="2447507" cy="30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２ 役割・業務内容</a:t>
            </a:r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148" name="テキスト ボックス 19"/>
          <p:cNvSpPr txBox="1"/>
          <p:nvPr/>
        </p:nvSpPr>
        <p:spPr>
          <a:xfrm>
            <a:off x="503549" y="6308385"/>
            <a:ext cx="5220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※</a:t>
            </a:r>
            <a:r>
              <a:rPr kumimoji="1" lang="ja-JP" altLang="en-US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必要に応じて適宜、行を追加すること。</a:t>
            </a:r>
          </a:p>
        </p:txBody>
      </p:sp>
      <p:graphicFrame>
        <p:nvGraphicFramePr>
          <p:cNvPr id="1149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924120"/>
              </p:ext>
            </p:extLst>
          </p:nvPr>
        </p:nvGraphicFramePr>
        <p:xfrm>
          <a:off x="503549" y="655901"/>
          <a:ext cx="8136903" cy="4959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243">
                  <a:extLst>
                    <a:ext uri="{9D8B030D-6E8A-4147-A177-3AD203B41FA5}"/>
                  </a:extLst>
                </a:gridCol>
                <a:gridCol w="1800200">
                  <a:extLst>
                    <a:ext uri="{9D8B030D-6E8A-4147-A177-3AD203B41FA5}"/>
                  </a:extLst>
                </a:gridCol>
                <a:gridCol w="4140460">
                  <a:extLst>
                    <a:ext uri="{9D8B030D-6E8A-4147-A177-3AD203B41FA5}"/>
                  </a:extLst>
                </a:gridCol>
              </a:tblGrid>
              <a:tr h="34697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役割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担当者名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業務内容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管理技術者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担当技術者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照査技術者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＊＊チームリーダー</a:t>
                      </a:r>
                      <a:endParaRPr kumimoji="1" lang="en-US" altLang="ja-JP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＊＊チームリーダー</a:t>
                      </a:r>
                      <a:endParaRPr kumimoji="1" lang="en-US" altLang="ja-JP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＊＊メンバー</a:t>
                      </a:r>
                      <a:endParaRPr kumimoji="1" lang="en-US" altLang="ja-JP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＊＊メンバー</a:t>
                      </a:r>
                      <a:endParaRPr kumimoji="1" lang="en-US" altLang="ja-JP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＊＊メンバー</a:t>
                      </a:r>
                      <a:endParaRPr kumimoji="1" lang="en-US" altLang="ja-JP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91554"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＊＊メンバー</a:t>
                      </a:r>
                      <a:endParaRPr kumimoji="1" lang="en-US" altLang="ja-JP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150" name="テキスト ボックス 49"/>
          <p:cNvSpPr txBox="1"/>
          <p:nvPr/>
        </p:nvSpPr>
        <p:spPr>
          <a:xfrm>
            <a:off x="395098" y="45000"/>
            <a:ext cx="817669" cy="260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（様式8</a:t>
            </a:r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  <a:endParaRPr kumimoji="1" lang="ja-JP" altLang="en-US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151" name="テキスト ボックス 50"/>
          <p:cNvSpPr txBox="1"/>
          <p:nvPr/>
        </p:nvSpPr>
        <p:spPr>
          <a:xfrm>
            <a:off x="503549" y="287462"/>
            <a:ext cx="1337042" cy="368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業務体制表</a:t>
            </a:r>
            <a:endParaRPr kumimoji="1" lang="ja-JP" altLang="en-US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1159" name="テキスト ボックス 52"/>
          <p:cNvSpPr txBox="1"/>
          <p:nvPr/>
        </p:nvSpPr>
        <p:spPr>
          <a:xfrm>
            <a:off x="7237262" y="151859"/>
            <a:ext cx="1734587" cy="2607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【提案者記号：　　　】</a:t>
            </a:r>
            <a:endParaRPr kumimoji="1" lang="ja-JP" altLang="en-US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382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custGeom>
          <a:avLst/>
          <a:gdLst/>
          <a:ahLst/>
          <a:cxnLst/>
          <a:rect l="l" t="t" r="r" b="b"/>
          <a:pathLst/>
        </a:custGeom>
        <a:noFill/>
        <a:ln w="9525">
          <a:solidFill>
            <a:schemeClr val="tx1"/>
          </a:solidFill>
        </a:ln>
      </a:spPr>
      <a:bodyPr vertOverflow="overflow" horzOverflow="overflow" rtlCol="0" anchor="t" anchorCtr="0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otalTime>0</TotalTime>
  <Words>94</Words>
  <Application>JUST Focus</Application>
  <Paragraphs>27</Paragraph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ＭＳ 明朝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6.0.1</AppVersion>
  <PresentationFormat>ユーザー設定</PresentationFormat>
  <Slides>2</Slides>
  <Notes>0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terms:modified xsi:type="dcterms:W3CDTF">2026-06-22T23:04:48Z</dcterms:modified>
  <cp:revision>3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0x010100D307D01F023B344C9612B16409AAC87B</vt:lpwstr>
  </property>
  <property fmtid="{D5CDD505-2E9C-101B-9397-08002B2CF9AE}" pid="3" name="_dlc_DocIdItemGuid">
    <vt:lpwstr>e868a6b1-1214-4c40-b151-6a20ae9d1ba7</vt:lpwstr>
  </property>
  <property fmtid="{D5CDD505-2E9C-101B-9397-08002B2CF9AE}" pid="4" name="MediaServiceImageTags">
    <vt:lpwstr/>
  </property>
</Properties>
</file>