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5"/>
  </p:sldMasterIdLst>
  <p:notesMasterIdLst>
    <p:notesMasterId r:id="rId8"/>
  </p:notesMasterIdLst>
  <p:sldIdLst>
    <p:sldId id="266" r:id="rId6"/>
    <p:sldId id="268" r:id="rId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99"/>
    <a:srgbClr val="CCFFCC"/>
    <a:srgbClr val="CC99FF"/>
    <a:srgbClr val="FFCCCC"/>
    <a:srgbClr val="FFCCFF"/>
    <a:srgbClr val="FF99CC"/>
    <a:srgbClr val="FFFFCC"/>
    <a:srgbClr val="33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27" autoAdjust="0"/>
    <p:restoredTop sz="56009" autoAdjust="0"/>
  </p:normalViewPr>
  <p:slideViewPr>
    <p:cSldViewPr>
      <p:cViewPr varScale="1">
        <p:scale>
          <a:sx n="113" d="100"/>
          <a:sy n="113" d="100"/>
        </p:scale>
        <p:origin x="84" y="12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28814-AB33-4114-A461-14F3F9B8EB9C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ED437-B5F1-4A9D-8CCA-E1928C2CB6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398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DCBE-FDC4-491B-B521-9435A209CC6A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29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64A3-024D-4C72-9C9F-435C127DF204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7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BF61-F3AA-4DDC-9883-1BF8C9930555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8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959F-8068-4480-9AFA-480C974C5D46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34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833A-295A-4597-BEED-B354AFE62B36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02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6D1FC-984A-442D-B01C-A06680495EF2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7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3666-8AE5-429A-AC8A-C1CD0C622A63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80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A6F2-8F7D-4E4B-A89A-AC25ECE7B7F2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3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66158-9A69-4812-8E1A-729C6E391850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8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765E-6B0A-42BF-A66D-E3EADC7A03FB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8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469CC-956A-4890-A486-DA40C04BBA34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91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EC2C-165C-4AFE-8B67-741FAF0B3D38}" type="datetime1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F8E1E-6FA4-4420-AEE1-AE95D3204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92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3402000" y="627573"/>
            <a:ext cx="2340000" cy="900000"/>
            <a:chOff x="-1955222" y="3674058"/>
            <a:chExt cx="2340000" cy="954878"/>
          </a:xfrm>
        </p:grpSpPr>
        <p:sp>
          <p:nvSpPr>
            <p:cNvPr id="4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05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管理技術者</a:t>
              </a:r>
            </a:p>
          </p:txBody>
        </p:sp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20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51520" y="3284984"/>
            <a:ext cx="1800000" cy="900000"/>
            <a:chOff x="-1955222" y="3674058"/>
            <a:chExt cx="2340000" cy="954878"/>
          </a:xfrm>
        </p:grpSpPr>
        <p:sp>
          <p:nvSpPr>
            <p:cNvPr id="10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＊＊チームリーダー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7030784" y="3284984"/>
            <a:ext cx="1800000" cy="900000"/>
            <a:chOff x="-1955222" y="3674058"/>
            <a:chExt cx="2340000" cy="954878"/>
          </a:xfrm>
        </p:grpSpPr>
        <p:sp>
          <p:nvSpPr>
            <p:cNvPr id="13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＊＊チームリーダー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3672000" y="3284984"/>
            <a:ext cx="1800000" cy="900000"/>
            <a:chOff x="-1955222" y="3674058"/>
            <a:chExt cx="2340000" cy="954878"/>
          </a:xfrm>
        </p:grpSpPr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＊＊チームリーダー</a:t>
              </a: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51520" y="4581128"/>
            <a:ext cx="1800000" cy="900000"/>
            <a:chOff x="-1955222" y="3674058"/>
            <a:chExt cx="2340000" cy="954878"/>
          </a:xfrm>
        </p:grpSpPr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＊＊メンバー</a:t>
              </a: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3672000" y="4581128"/>
            <a:ext cx="1800000" cy="900000"/>
            <a:chOff x="-1955222" y="3674058"/>
            <a:chExt cx="2340000" cy="954878"/>
          </a:xfrm>
        </p:grpSpPr>
        <p:sp>
          <p:nvSpPr>
            <p:cNvPr id="25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＊＊メンバー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7023119" y="4581128"/>
            <a:ext cx="1800000" cy="900000"/>
            <a:chOff x="-1955222" y="3674058"/>
            <a:chExt cx="2340000" cy="954878"/>
          </a:xfrm>
        </p:grpSpPr>
        <p:sp>
          <p:nvSpPr>
            <p:cNvPr id="31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＊＊メンバー</a:t>
              </a:r>
            </a:p>
          </p:txBody>
        </p:sp>
        <p:sp>
          <p:nvSpPr>
            <p:cNvPr id="32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cxnSp>
        <p:nvCxnSpPr>
          <p:cNvPr id="34" name="直線コネクタ 33"/>
          <p:cNvCxnSpPr>
            <a:stCxn id="5" idx="2"/>
          </p:cNvCxnSpPr>
          <p:nvPr/>
        </p:nvCxnSpPr>
        <p:spPr>
          <a:xfrm>
            <a:off x="4572000" y="1527573"/>
            <a:ext cx="0" cy="2452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コネクタ: カギ線 35"/>
          <p:cNvCxnSpPr>
            <a:endCxn id="10" idx="0"/>
          </p:cNvCxnSpPr>
          <p:nvPr/>
        </p:nvCxnSpPr>
        <p:spPr>
          <a:xfrm rot="5400000">
            <a:off x="2555676" y="1268660"/>
            <a:ext cx="612168" cy="3420480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コネクタ: カギ線 37"/>
          <p:cNvCxnSpPr>
            <a:endCxn id="13" idx="0"/>
          </p:cNvCxnSpPr>
          <p:nvPr/>
        </p:nvCxnSpPr>
        <p:spPr>
          <a:xfrm rot="16200000" flipH="1">
            <a:off x="5945308" y="1299508"/>
            <a:ext cx="612168" cy="3358784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>
            <a:stCxn id="11" idx="2"/>
            <a:endCxn id="22" idx="0"/>
          </p:cNvCxnSpPr>
          <p:nvPr/>
        </p:nvCxnSpPr>
        <p:spPr>
          <a:xfrm>
            <a:off x="1151520" y="4184984"/>
            <a:ext cx="0" cy="3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7" idx="2"/>
            <a:endCxn id="25" idx="0"/>
          </p:cNvCxnSpPr>
          <p:nvPr/>
        </p:nvCxnSpPr>
        <p:spPr>
          <a:xfrm>
            <a:off x="4572000" y="4184984"/>
            <a:ext cx="0" cy="3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14" idx="2"/>
            <a:endCxn id="31" idx="0"/>
          </p:cNvCxnSpPr>
          <p:nvPr/>
        </p:nvCxnSpPr>
        <p:spPr>
          <a:xfrm flipH="1">
            <a:off x="7923119" y="4184984"/>
            <a:ext cx="7665" cy="3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488906" y="52910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体制図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71193" y="267493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（様式７）</a:t>
            </a:r>
            <a:endParaRPr kumimoji="1"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46" name="直線コネクタ 45"/>
          <p:cNvCxnSpPr>
            <a:endCxn id="16" idx="0"/>
          </p:cNvCxnSpPr>
          <p:nvPr/>
        </p:nvCxnSpPr>
        <p:spPr>
          <a:xfrm>
            <a:off x="4572000" y="1772816"/>
            <a:ext cx="0" cy="15121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必要に応じて適宜、追加・変更すること。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668562" y="1785367"/>
            <a:ext cx="1800000" cy="900000"/>
            <a:chOff x="-1955222" y="3674058"/>
            <a:chExt cx="2340000" cy="954878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照査技術者</a:t>
              </a: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3671999" y="1785367"/>
            <a:ext cx="1800000" cy="900000"/>
            <a:chOff x="-1955222" y="3674058"/>
            <a:chExt cx="2340000" cy="954878"/>
          </a:xfrm>
        </p:grpSpPr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-1955222" y="3674058"/>
              <a:ext cx="2340000" cy="23495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ja-JP" altLang="en-US" sz="10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担当者技術者</a:t>
              </a:r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-1955222" y="3908936"/>
              <a:ext cx="2340000" cy="720000"/>
            </a:xfrm>
            <a:prstGeom prst="rect">
              <a:avLst/>
            </a:prstGeom>
            <a:solidFill>
              <a:schemeClr val="bg1"/>
            </a:solidFill>
            <a:ln w="38100" cmpd="sng">
              <a:solidFill>
                <a:schemeClr val="tx1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1000" b="1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503549" y="5953947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担当技術者は複数人でも構いません。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177227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テキスト ボックス 54"/>
          <p:cNvSpPr txBox="1"/>
          <p:nvPr/>
        </p:nvSpPr>
        <p:spPr>
          <a:xfrm>
            <a:off x="107504" y="2582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役割・業務内容</a:t>
            </a:r>
            <a:endParaRPr kumimoji="1"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3549" y="6308385"/>
            <a:ext cx="5220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必要に応じて適宜、行を追加すること。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924120"/>
              </p:ext>
            </p:extLst>
          </p:nvPr>
        </p:nvGraphicFramePr>
        <p:xfrm>
          <a:off x="503549" y="655901"/>
          <a:ext cx="8136903" cy="4949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3">
                  <a:extLst>
                    <a:ext uri="{9D8B030D-6E8A-4147-A177-3AD203B41FA5}">
                      <a16:colId xmlns:a16="http://schemas.microsoft.com/office/drawing/2014/main" val="215472007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50278406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1370305615"/>
                    </a:ext>
                  </a:extLst>
                </a:gridCol>
              </a:tblGrid>
              <a:tr h="3469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役割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担当者名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業務内容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456964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管理技術者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283490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担当技術者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136009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照査技術者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344863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＊＊チームリーダー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26958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＊＊チームリーダー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97321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＊＊メンバー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22061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＊＊メンバー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03749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＊＊メンバー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895537"/>
                  </a:ext>
                </a:extLst>
              </a:tr>
              <a:tr h="49155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＊＊メンバー</a:t>
                      </a:r>
                      <a:endParaRPr kumimoji="1"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687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825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t" anchorCtr="0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7dea04-fc10-433b-8a95-c723e53d0ab2" xsi:nil="true"/>
    <_dlc_DocId xmlns="e07dea04-fc10-433b-8a95-c723e53d0ab2">VTUTW5T3S2UT-1606733082-220715</_dlc_DocId>
    <_dlc_DocIdUrl xmlns="e07dea04-fc10-433b-8a95-c723e53d0ab2">
      <Url>https://fujifilm0.sharepoint.com/sites/jp-dms-fbss3/03/_layouts/15/DocIdRedir.aspx?ID=VTUTW5T3S2UT-1606733082-220715</Url>
      <Description>VTUTW5T3S2UT-1606733082-220715</Description>
    </_dlc_DocIdUrl>
    <lcf76f155ced4ddcb4097134ff3c332f xmlns="4338856e-056d-45bc-9f25-921ef8baf994">
      <Terms xmlns="http://schemas.microsoft.com/office/infopath/2007/PartnerControls"/>
    </lcf76f155ced4ddcb4097134ff3c332f>
    <NOTE xmlns="4338856e-056d-45bc-9f25-921ef8baf99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07D01F023B344C9612B16409AAC87B" ma:contentTypeVersion="16" ma:contentTypeDescription="新しいドキュメントを作成します。" ma:contentTypeScope="" ma:versionID="eade6524aeb6f0cad528b26b499cf99c">
  <xsd:schema xmlns:xsd="http://www.w3.org/2001/XMLSchema" xmlns:xs="http://www.w3.org/2001/XMLSchema" xmlns:p="http://schemas.microsoft.com/office/2006/metadata/properties" xmlns:ns2="e07dea04-fc10-433b-8a95-c723e53d0ab2" xmlns:ns3="4338856e-056d-45bc-9f25-921ef8baf994" xmlns:ns4="3246e332-f49a-4c83-83cf-2516703af855" targetNamespace="http://schemas.microsoft.com/office/2006/metadata/properties" ma:root="true" ma:fieldsID="1e5e6a192e1f1fb8b0610ad6e0af163b" ns2:_="" ns3:_="" ns4:_="">
    <xsd:import namespace="e07dea04-fc10-433b-8a95-c723e53d0ab2"/>
    <xsd:import namespace="4338856e-056d-45bc-9f25-921ef8baf994"/>
    <xsd:import namespace="3246e332-f49a-4c83-83cf-2516703af85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4:SharedWithUsers" minOccurs="0"/>
                <xsd:element ref="ns4:SharedWithDetails" minOccurs="0"/>
                <xsd:element ref="ns3:NOT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7dea04-fc10-433b-8a95-c723e53d0a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ドキュメント ID 値" ma:description="このアイテムに割り当てられているドキュメント ID の値です。" ma:indexed="true" ma:internalName="_dlc_DocId" ma:readOnly="true">
      <xsd:simpleType>
        <xsd:restriction base="dms:Text"/>
      </xsd:simpleType>
    </xsd:element>
    <xsd:element name="_dlc_DocIdUrl" ma:index="9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を保持" ma:description="追加時に ID を保持します。" ma:hidden="true" ma:internalName="_dlc_DocIdPersistId" ma:readOnly="true">
      <xsd:simpleType>
        <xsd:restriction base="dms:Boolean"/>
      </xsd:simpleType>
    </xsd:element>
    <xsd:element name="TaxCatchAll" ma:index="21" nillable="true" ma:displayName="Taxonomy Catch All Column" ma:hidden="true" ma:list="{b9538ad1-872a-4a37-badb-508226af9b35}" ma:internalName="TaxCatchAll" ma:showField="CatchAllData" ma:web="e07dea04-fc10-433b-8a95-c723e53d0a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38856e-056d-45bc-9f25-921ef8baf9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7c342a8c-b427-4ddf-ac8c-7978289b67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" ma:index="25" nillable="true" ma:displayName="NOTE" ma:format="Dropdown" ma:internalName="NOTE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6e332-f49a-4c83-83cf-2516703af855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7007B6-AB16-4D8F-AF42-172F017312D1}">
  <ds:schemaRefs>
    <ds:schemaRef ds:uri="bfca651c-bc9a-4186-b809-3b294ee08d1f"/>
    <ds:schemaRef ds:uri="3246e332-f49a-4c83-83cf-2516703af855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e07dea04-fc10-433b-8a95-c723e53d0ab2"/>
    <ds:schemaRef ds:uri="http://www.w3.org/XML/1998/namespace"/>
    <ds:schemaRef ds:uri="http://purl.org/dc/dcmitype/"/>
    <ds:schemaRef ds:uri="4338856e-056d-45bc-9f25-921ef8baf994"/>
  </ds:schemaRefs>
</ds:datastoreItem>
</file>

<file path=customXml/itemProps2.xml><?xml version="1.0" encoding="utf-8"?>
<ds:datastoreItem xmlns:ds="http://schemas.openxmlformats.org/officeDocument/2006/customXml" ds:itemID="{27702492-3F56-4152-A8DC-AFD8802C73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DBB533-198F-4761-A40D-2F295A2A911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B3B9538-8B0F-4C2B-91C8-1C218F36FD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7dea04-fc10-433b-8a95-c723e53d0ab2"/>
    <ds:schemaRef ds:uri="4338856e-056d-45bc-9f25-921ef8baf994"/>
    <ds:schemaRef ds:uri="3246e332-f49a-4c83-83cf-2516703af8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PresentationFormat>画面に合わせる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2025-07-16T00:18:16Z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0x010100D307D01F023B344C9612B16409AAC87B</vt:lpwstr>
  </property>
  <property fmtid="{D5CDD505-2E9C-101B-9397-08002B2CF9AE}" pid="3" name="_dlc_DocIdItemGuid">
    <vt:lpwstr>e868a6b1-1214-4c40-b151-6a20ae9d1ba7</vt:lpwstr>
  </property>
  <property fmtid="{D5CDD505-2E9C-101B-9397-08002B2CF9AE}" pid="4" name="MediaServiceImageTags">
    <vt:lpwstr/>
  </property>
</Properties>
</file>