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906000" cy="6858000" type="A4"/>
  <p:notesSz cx="7034213" cy="10164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5F63"/>
    <a:srgbClr val="FEF2CC"/>
    <a:srgbClr val="F7EDBB"/>
    <a:srgbClr val="F8F1AC"/>
    <a:srgbClr val="F7F597"/>
    <a:srgbClr val="FFFFFF"/>
    <a:srgbClr val="FD2F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48159" cy="510003"/>
          </a:xfrm>
          <a:prstGeom prst="rect">
            <a:avLst/>
          </a:prstGeom>
        </p:spPr>
        <p:txBody>
          <a:bodyPr vert="horz" lIns="94682" tIns="47341" rIns="94682" bIns="4734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429" y="3"/>
            <a:ext cx="3048159" cy="510003"/>
          </a:xfrm>
          <a:prstGeom prst="rect">
            <a:avLst/>
          </a:prstGeom>
        </p:spPr>
        <p:txBody>
          <a:bodyPr vert="horz" lIns="94682" tIns="47341" rIns="94682" bIns="47341" rtlCol="0"/>
          <a:lstStyle>
            <a:lvl1pPr algn="r">
              <a:defRPr sz="1200"/>
            </a:lvl1pPr>
          </a:lstStyle>
          <a:p>
            <a:fld id="{F4DF4619-B489-4568-9E5C-5833365388E7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9813" y="1271588"/>
            <a:ext cx="4954587" cy="3430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82" tIns="47341" rIns="94682" bIns="4734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423" y="4891794"/>
            <a:ext cx="5627370" cy="4002375"/>
          </a:xfrm>
          <a:prstGeom prst="rect">
            <a:avLst/>
          </a:prstGeom>
        </p:spPr>
        <p:txBody>
          <a:bodyPr vert="horz" lIns="94682" tIns="47341" rIns="94682" bIns="4734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654762"/>
            <a:ext cx="3048159" cy="510002"/>
          </a:xfrm>
          <a:prstGeom prst="rect">
            <a:avLst/>
          </a:prstGeom>
        </p:spPr>
        <p:txBody>
          <a:bodyPr vert="horz" lIns="94682" tIns="47341" rIns="94682" bIns="4734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429" y="9654762"/>
            <a:ext cx="3048159" cy="510002"/>
          </a:xfrm>
          <a:prstGeom prst="rect">
            <a:avLst/>
          </a:prstGeom>
        </p:spPr>
        <p:txBody>
          <a:bodyPr vert="horz" lIns="94682" tIns="47341" rIns="94682" bIns="47341" rtlCol="0" anchor="b"/>
          <a:lstStyle>
            <a:lvl1pPr algn="r">
              <a:defRPr sz="1200"/>
            </a:lvl1pPr>
          </a:lstStyle>
          <a:p>
            <a:fld id="{D775B406-8174-498F-8B23-A8E84BA7D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254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81050" y="1371600"/>
            <a:ext cx="5343525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79880">
              <a:defRPr/>
            </a:pPr>
            <a:fld id="{35FF716C-7C63-4423-90B8-168BB37A3B9D}" type="slidenum">
              <a:rPr kumimoji="0" lang="ja-JP" altLang="en-US" sz="2000" kern="0">
                <a:solidFill>
                  <a:sysClr val="windowText" lastClr="000000"/>
                </a:solidFill>
              </a:rPr>
              <a:pPr defTabSz="979880">
                <a:defRPr/>
              </a:pPr>
              <a:t>1</a:t>
            </a:fld>
            <a:endParaRPr kumimoji="0" lang="ja-JP" altLang="en-US" sz="20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228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90D9-F59B-41B9-8123-F685D639397B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69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8A60-8453-4DD0-B3B9-3FE41236DC6C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29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B084-9FE9-47AE-995B-ED0FB62FAF9F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97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C04A-0895-4BD7-9ED8-8E42F90820F3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66384" y="6366188"/>
            <a:ext cx="2228850" cy="360000"/>
          </a:xfrm>
        </p:spPr>
        <p:txBody>
          <a:bodyPr/>
          <a:lstStyle>
            <a:lvl1pPr>
              <a:defRPr sz="2400" b="1" i="0" baseline="0"/>
            </a:lvl1pPr>
          </a:lstStyle>
          <a:p>
            <a:fld id="{CF1016F5-4DA2-4EE4-819C-6D766D272B4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17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3AF79-7F61-4617-8AC8-808D5479752D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154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1EBE0-E1BC-4FDF-B3C2-B8C0AC747A7E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18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1A628-C654-4198-8D90-FC07015C3265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07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31BB-5D75-4077-A0C3-7691DC30EBB6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94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D17A0-FD11-4F50-A5D4-A4B79B56E773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36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04DF5-1ED5-43C1-B5D0-47DAECDE4B50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4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3125-16B4-4BC9-B473-0F93A2C4C0A2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76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DB32E-7B0D-4631-AE07-9E0DCC59C744}" type="datetime1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016F5-4DA2-4EE4-819C-6D766D272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7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62"/>
          <p:cNvSpPr/>
          <p:nvPr/>
        </p:nvSpPr>
        <p:spPr>
          <a:xfrm>
            <a:off x="4538531" y="620584"/>
            <a:ext cx="5256924" cy="3634299"/>
          </a:xfrm>
          <a:prstGeom prst="ellipse">
            <a:avLst/>
          </a:prstGeom>
          <a:solidFill>
            <a:srgbClr val="FFCC99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kumimoji="0" lang="ja-JP" altLang="en-US" sz="1351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円/楕円 83"/>
          <p:cNvSpPr/>
          <p:nvPr/>
        </p:nvSpPr>
        <p:spPr>
          <a:xfrm>
            <a:off x="306341" y="620584"/>
            <a:ext cx="4762266" cy="3465301"/>
          </a:xfrm>
          <a:prstGeom prst="ellipse">
            <a:avLst/>
          </a:prstGeom>
          <a:solidFill>
            <a:srgbClr val="0070C0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kumimoji="0" lang="ja-JP" altLang="en-US" sz="1400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円/楕円 84"/>
          <p:cNvSpPr/>
          <p:nvPr/>
        </p:nvSpPr>
        <p:spPr>
          <a:xfrm>
            <a:off x="2355322" y="2711632"/>
            <a:ext cx="4973079" cy="3549197"/>
          </a:xfrm>
          <a:prstGeom prst="ellipse">
            <a:avLst/>
          </a:prstGeom>
          <a:solidFill>
            <a:srgbClr val="99FF99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68580" tIns="34291" rIns="68580" bIns="3429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kumimoji="0" lang="ja-JP" altLang="en-US" sz="1351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8689" y="1513874"/>
            <a:ext cx="2828256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期待される効果：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結果：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3647" y="845884"/>
            <a:ext cx="785204" cy="514738"/>
          </a:xfrm>
          <a:prstGeom prst="rect">
            <a:avLst/>
          </a:prstGeom>
          <a:solidFill>
            <a:srgbClr val="0070C0"/>
          </a:solidFill>
          <a:ln w="25400">
            <a:solidFill>
              <a:sysClr val="windowText" lastClr="000000"/>
            </a:solidFill>
          </a:ln>
        </p:spPr>
        <p:txBody>
          <a:bodyPr wrap="square" lIns="72000" tIns="72000" rIns="72000" bIns="72000" rtlCol="0" anchor="ctr" anchorCtr="0">
            <a:spAutoFit/>
          </a:bodyPr>
          <a:lstStyle/>
          <a:p>
            <a:pPr algn="ctr">
              <a:defRPr/>
            </a:pPr>
            <a:r>
              <a:rPr kumimoji="0" lang="ja-JP" altLang="en-US" sz="24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経済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956165" y="4249983"/>
            <a:ext cx="785204" cy="514738"/>
          </a:xfrm>
          <a:prstGeom prst="rect">
            <a:avLst/>
          </a:prstGeom>
          <a:solidFill>
            <a:srgbClr val="00B050"/>
          </a:solidFill>
          <a:ln w="25400">
            <a:solidFill>
              <a:sysClr val="windowText" lastClr="000000"/>
            </a:solidFill>
          </a:ln>
        </p:spPr>
        <p:txBody>
          <a:bodyPr wrap="square" lIns="72000" tIns="72000" rIns="72000" bIns="72000" rtlCol="0" anchor="ctr" anchorCtr="0">
            <a:spAutoFit/>
          </a:bodyPr>
          <a:lstStyle/>
          <a:p>
            <a:pPr algn="ctr">
              <a:defRPr/>
            </a:pPr>
            <a:r>
              <a:rPr kumimoji="0" lang="ja-JP" altLang="en-US" sz="24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82587" y="899806"/>
            <a:ext cx="785204" cy="514738"/>
          </a:xfrm>
          <a:prstGeom prst="rect">
            <a:avLst/>
          </a:prstGeom>
          <a:solidFill>
            <a:srgbClr val="FF6600"/>
          </a:solidFill>
          <a:ln w="25400">
            <a:solidFill>
              <a:sysClr val="windowText" lastClr="000000"/>
            </a:solidFill>
          </a:ln>
        </p:spPr>
        <p:txBody>
          <a:bodyPr wrap="square" lIns="72000" tIns="72000" rIns="72000" bIns="72000" rtlCol="0" anchor="ctr" anchorCtr="1">
            <a:spAutoFit/>
          </a:bodyPr>
          <a:lstStyle/>
          <a:p>
            <a:pPr algn="ctr">
              <a:defRPr/>
            </a:pPr>
            <a:r>
              <a:rPr kumimoji="0" lang="ja-JP" altLang="en-US" sz="24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</a:t>
            </a:r>
          </a:p>
        </p:txBody>
      </p:sp>
      <p:pic>
        <p:nvPicPr>
          <p:cNvPr id="91" name="図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018" y="878910"/>
            <a:ext cx="468000" cy="468000"/>
          </a:xfrm>
          <a:prstGeom prst="rect">
            <a:avLst/>
          </a:prstGeom>
        </p:spPr>
      </p:pic>
      <p:pic>
        <p:nvPicPr>
          <p:cNvPr id="81" name="図 8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490" y="4245635"/>
            <a:ext cx="468000" cy="468000"/>
          </a:xfrm>
          <a:prstGeom prst="rect">
            <a:avLst/>
          </a:prstGeom>
        </p:spPr>
      </p:pic>
      <p:pic>
        <p:nvPicPr>
          <p:cNvPr id="85" name="図 8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026" y="4238251"/>
            <a:ext cx="468000" cy="468000"/>
          </a:xfrm>
          <a:prstGeom prst="rect">
            <a:avLst/>
          </a:prstGeom>
        </p:spPr>
      </p:pic>
      <p:pic>
        <p:nvPicPr>
          <p:cNvPr id="96" name="図 9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201" y="4237621"/>
            <a:ext cx="468000" cy="468000"/>
          </a:xfrm>
          <a:prstGeom prst="rect">
            <a:avLst/>
          </a:prstGeom>
        </p:spPr>
      </p:pic>
      <p:pic>
        <p:nvPicPr>
          <p:cNvPr id="99" name="図 9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962" y="899806"/>
            <a:ext cx="468000" cy="468383"/>
          </a:xfrm>
          <a:prstGeom prst="rect">
            <a:avLst/>
          </a:prstGeom>
        </p:spPr>
      </p:pic>
      <p:pic>
        <p:nvPicPr>
          <p:cNvPr id="100" name="図 9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043" y="900189"/>
            <a:ext cx="468000" cy="468000"/>
          </a:xfrm>
          <a:prstGeom prst="rect">
            <a:avLst/>
          </a:prstGeom>
        </p:spPr>
      </p:pic>
      <p:pic>
        <p:nvPicPr>
          <p:cNvPr id="101" name="図 10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860" y="891846"/>
            <a:ext cx="468000" cy="468000"/>
          </a:xfrm>
          <a:prstGeom prst="rect">
            <a:avLst/>
          </a:prstGeom>
        </p:spPr>
      </p:pic>
      <p:pic>
        <p:nvPicPr>
          <p:cNvPr id="102" name="図 10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941" y="883509"/>
            <a:ext cx="468000" cy="468000"/>
          </a:xfrm>
          <a:prstGeom prst="rect">
            <a:avLst/>
          </a:prstGeom>
        </p:spPr>
      </p:pic>
      <p:pic>
        <p:nvPicPr>
          <p:cNvPr id="103" name="図 10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512" y="4258503"/>
            <a:ext cx="468000" cy="468000"/>
          </a:xfrm>
          <a:prstGeom prst="rect">
            <a:avLst/>
          </a:prstGeom>
        </p:spPr>
      </p:pic>
      <p:pic>
        <p:nvPicPr>
          <p:cNvPr id="104" name="図 10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001" y="4245635"/>
            <a:ext cx="468000" cy="468000"/>
          </a:xfrm>
          <a:prstGeom prst="rect">
            <a:avLst/>
          </a:prstGeom>
        </p:spPr>
      </p:pic>
      <p:pic>
        <p:nvPicPr>
          <p:cNvPr id="105" name="図 10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543" y="829062"/>
            <a:ext cx="468000" cy="468000"/>
          </a:xfrm>
          <a:prstGeom prst="rect">
            <a:avLst/>
          </a:prstGeom>
        </p:spPr>
      </p:pic>
      <p:pic>
        <p:nvPicPr>
          <p:cNvPr id="106" name="図 10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030" y="829062"/>
            <a:ext cx="468000" cy="448706"/>
          </a:xfrm>
          <a:prstGeom prst="rect">
            <a:avLst/>
          </a:prstGeom>
        </p:spPr>
      </p:pic>
      <p:pic>
        <p:nvPicPr>
          <p:cNvPr id="107" name="図 10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517" y="821215"/>
            <a:ext cx="468000" cy="468000"/>
          </a:xfrm>
          <a:prstGeom prst="rect">
            <a:avLst/>
          </a:prstGeom>
        </p:spPr>
      </p:pic>
      <p:pic>
        <p:nvPicPr>
          <p:cNvPr id="108" name="図 10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240" y="821215"/>
            <a:ext cx="468000" cy="468000"/>
          </a:xfrm>
          <a:prstGeom prst="rect">
            <a:avLst/>
          </a:prstGeom>
        </p:spPr>
      </p:pic>
      <p:sp>
        <p:nvSpPr>
          <p:cNvPr id="29" name="スクロール: 横 28">
            <a:extLst>
              <a:ext uri="{FF2B5EF4-FFF2-40B4-BE49-F238E27FC236}">
                <a16:creationId xmlns:a16="http://schemas.microsoft.com/office/drawing/2014/main" id="{DA5A4FC2-26C4-4804-B561-0DFA42513DB8}"/>
              </a:ext>
            </a:extLst>
          </p:cNvPr>
          <p:cNvSpPr/>
          <p:nvPr/>
        </p:nvSpPr>
        <p:spPr>
          <a:xfrm>
            <a:off x="1134404" y="73268"/>
            <a:ext cx="7621194" cy="699934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佐伯版ＳＤＧｓ 「アクション プラスワン！」</a:t>
            </a:r>
          </a:p>
        </p:txBody>
      </p:sp>
      <p:sp>
        <p:nvSpPr>
          <p:cNvPr id="31" name="角丸四角形 106">
            <a:extLst>
              <a:ext uri="{FF2B5EF4-FFF2-40B4-BE49-F238E27FC236}">
                <a16:creationId xmlns:a16="http://schemas.microsoft.com/office/drawing/2014/main" id="{C341C285-1ACE-4BBD-B46F-CBF3E4F021B2}"/>
              </a:ext>
            </a:extLst>
          </p:cNvPr>
          <p:cNvSpPr/>
          <p:nvPr/>
        </p:nvSpPr>
        <p:spPr>
          <a:xfrm>
            <a:off x="3150336" y="1437274"/>
            <a:ext cx="3145009" cy="2158182"/>
          </a:xfrm>
          <a:prstGeom prst="roundRect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endParaRPr kumimoji="0" lang="en-US" altLang="ja-JP" sz="2000" b="1" kern="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endParaRPr kumimoji="0" lang="en-US" altLang="ja-JP" sz="2000" b="1" kern="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endParaRPr lang="en-US" altLang="ja-JP" sz="2000" b="1" dirty="0"/>
          </a:p>
          <a:p>
            <a:pPr algn="ctr">
              <a:defRPr/>
            </a:pPr>
            <a:endParaRPr kumimoji="0" lang="en-US" altLang="ja-JP" sz="13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52008BF4-FE06-4795-978F-FDD24C75D7EF}"/>
              </a:ext>
            </a:extLst>
          </p:cNvPr>
          <p:cNvSpPr/>
          <p:nvPr/>
        </p:nvSpPr>
        <p:spPr>
          <a:xfrm>
            <a:off x="3865084" y="1484635"/>
            <a:ext cx="1799947" cy="43088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企業</a:t>
            </a:r>
            <a:r>
              <a:rPr kumimoji="1" lang="ja-JP" altLang="en-US" sz="2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の目標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16D15EB-E8D4-4AD3-A405-D5E751DE3D61}"/>
              </a:ext>
            </a:extLst>
          </p:cNvPr>
          <p:cNvSpPr txBox="1"/>
          <p:nvPr/>
        </p:nvSpPr>
        <p:spPr>
          <a:xfrm>
            <a:off x="6583903" y="1489271"/>
            <a:ext cx="2828256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期待される効果：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結果：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DA5525D-C2E8-43B8-80B2-8C89B8C70D7B}"/>
              </a:ext>
            </a:extLst>
          </p:cNvPr>
          <p:cNvSpPr txBox="1"/>
          <p:nvPr/>
        </p:nvSpPr>
        <p:spPr>
          <a:xfrm>
            <a:off x="2469589" y="4808306"/>
            <a:ext cx="4762266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期待される効果：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kumimoji="0" lang="ja-JP" altLang="en-US" sz="1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結果：</a:t>
            </a: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endParaRPr kumimoji="0" lang="en-US" altLang="ja-JP" sz="14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6075BE79-D37C-4314-AC33-68E873F4CC17}"/>
              </a:ext>
            </a:extLst>
          </p:cNvPr>
          <p:cNvSpPr/>
          <p:nvPr/>
        </p:nvSpPr>
        <p:spPr>
          <a:xfrm>
            <a:off x="3553902" y="3709898"/>
            <a:ext cx="2335904" cy="3977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取組結果：</a:t>
            </a:r>
          </a:p>
        </p:txBody>
      </p:sp>
    </p:spTree>
    <p:extLst>
      <p:ext uri="{BB962C8B-B14F-4D97-AF65-F5344CB8AC3E}">
        <p14:creationId xmlns:p14="http://schemas.microsoft.com/office/powerpoint/2010/main" val="330401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62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高木 哲也</dc:creator>
  <cp:lastModifiedBy>高木 哲也</cp:lastModifiedBy>
  <cp:revision>209</cp:revision>
  <cp:lastPrinted>2024-12-16T02:26:35Z</cp:lastPrinted>
  <dcterms:modified xsi:type="dcterms:W3CDTF">2026-03-04T06:46:15Z</dcterms:modified>
</cp:coreProperties>
</file>