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61" r:id="rId2"/>
  </p:sldIdLst>
  <p:sldSz cx="18294350" cy="10293350"/>
  <p:notesSz cx="6735763" cy="9866313"/>
  <p:defaultTextStyle>
    <a:defPPr>
      <a:defRPr lang="ja-JP"/>
    </a:defPPr>
    <a:lvl1pPr marL="0" algn="l" defTabSz="1632007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1pPr>
    <a:lvl2pPr marL="816002" algn="l" defTabSz="1632007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2pPr>
    <a:lvl3pPr marL="1632007" algn="l" defTabSz="1632007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3pPr>
    <a:lvl4pPr marL="2448020" algn="l" defTabSz="1632007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4pPr>
    <a:lvl5pPr marL="3264018" algn="l" defTabSz="1632007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5pPr>
    <a:lvl6pPr marL="4080027" algn="l" defTabSz="1632007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6pPr>
    <a:lvl7pPr marL="4896028" algn="l" defTabSz="1632007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7pPr>
    <a:lvl8pPr marL="5712030" algn="l" defTabSz="1632007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8pPr>
    <a:lvl9pPr marL="6528032" algn="l" defTabSz="1632007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2">
          <p15:clr>
            <a:srgbClr val="A4A3A4"/>
          </p15:clr>
        </p15:guide>
        <p15:guide id="2" pos="5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FF"/>
    <a:srgbClr val="FFFFCC"/>
    <a:srgbClr val="CCFFFF"/>
    <a:srgbClr val="CCFFCC"/>
    <a:srgbClr val="FF00FF"/>
    <a:srgbClr val="FFFF99"/>
    <a:srgbClr val="FFCCFF"/>
    <a:srgbClr val="00FF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756" y="66"/>
      </p:cViewPr>
      <p:guideLst>
        <p:guide orient="horz" pos="3242"/>
        <p:guide pos="57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72076" y="3197624"/>
            <a:ext cx="15550198" cy="220639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44153" y="5832898"/>
            <a:ext cx="12806045" cy="26305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8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4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0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6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2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28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536356" y="619507"/>
            <a:ext cx="8235633" cy="13181207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829454" y="619507"/>
            <a:ext cx="24401996" cy="1318120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5127" y="6614431"/>
            <a:ext cx="15550198" cy="2044374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45127" y="4362761"/>
            <a:ext cx="15550198" cy="2251670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0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1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82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43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041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649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257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2865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829436" y="3605056"/>
            <a:ext cx="16318814" cy="10195658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8453156" y="3605056"/>
            <a:ext cx="16318814" cy="10195658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718" y="412211"/>
            <a:ext cx="16464915" cy="171555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717" y="2304091"/>
            <a:ext cx="8083182" cy="960235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080" indent="0">
              <a:buNone/>
              <a:defRPr sz="3600" b="1"/>
            </a:lvl2pPr>
            <a:lvl3pPr marL="1632164" indent="0">
              <a:buNone/>
              <a:defRPr sz="3200" b="1"/>
            </a:lvl3pPr>
            <a:lvl4pPr marL="2448254" indent="0">
              <a:buNone/>
              <a:defRPr sz="2900" b="1"/>
            </a:lvl4pPr>
            <a:lvl5pPr marL="3264330" indent="0">
              <a:buNone/>
              <a:defRPr sz="2900" b="1"/>
            </a:lvl5pPr>
            <a:lvl6pPr marL="4080418" indent="0">
              <a:buNone/>
              <a:defRPr sz="2900" b="1"/>
            </a:lvl6pPr>
            <a:lvl7pPr marL="4896498" indent="0">
              <a:buNone/>
              <a:defRPr sz="2900" b="1"/>
            </a:lvl7pPr>
            <a:lvl8pPr marL="5712579" indent="0">
              <a:buNone/>
              <a:defRPr sz="2900" b="1"/>
            </a:lvl8pPr>
            <a:lvl9pPr marL="6528659" indent="0">
              <a:buNone/>
              <a:defRPr sz="29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4717" y="3264326"/>
            <a:ext cx="8083182" cy="593059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293295" y="2304091"/>
            <a:ext cx="8086357" cy="960235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080" indent="0">
              <a:buNone/>
              <a:defRPr sz="3600" b="1"/>
            </a:lvl2pPr>
            <a:lvl3pPr marL="1632164" indent="0">
              <a:buNone/>
              <a:defRPr sz="3200" b="1"/>
            </a:lvl3pPr>
            <a:lvl4pPr marL="2448254" indent="0">
              <a:buNone/>
              <a:defRPr sz="2900" b="1"/>
            </a:lvl4pPr>
            <a:lvl5pPr marL="3264330" indent="0">
              <a:buNone/>
              <a:defRPr sz="2900" b="1"/>
            </a:lvl5pPr>
            <a:lvl6pPr marL="4080418" indent="0">
              <a:buNone/>
              <a:defRPr sz="2900" b="1"/>
            </a:lvl6pPr>
            <a:lvl7pPr marL="4896498" indent="0">
              <a:buNone/>
              <a:defRPr sz="2900" b="1"/>
            </a:lvl7pPr>
            <a:lvl8pPr marL="5712579" indent="0">
              <a:buNone/>
              <a:defRPr sz="2900" b="1"/>
            </a:lvl8pPr>
            <a:lvl9pPr marL="6528659" indent="0">
              <a:buNone/>
              <a:defRPr sz="29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9293295" y="3264326"/>
            <a:ext cx="8086357" cy="593059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737" y="409828"/>
            <a:ext cx="6018715" cy="174415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152583" y="409842"/>
            <a:ext cx="10227050" cy="8785089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737" y="2153981"/>
            <a:ext cx="6018715" cy="7040938"/>
          </a:xfrm>
        </p:spPr>
        <p:txBody>
          <a:bodyPr/>
          <a:lstStyle>
            <a:lvl1pPr marL="0" indent="0">
              <a:buNone/>
              <a:defRPr sz="2500"/>
            </a:lvl1pPr>
            <a:lvl2pPr marL="816080" indent="0">
              <a:buNone/>
              <a:defRPr sz="2100"/>
            </a:lvl2pPr>
            <a:lvl3pPr marL="1632164" indent="0">
              <a:buNone/>
              <a:defRPr sz="1800"/>
            </a:lvl3pPr>
            <a:lvl4pPr marL="2448254" indent="0">
              <a:buNone/>
              <a:defRPr sz="1600"/>
            </a:lvl4pPr>
            <a:lvl5pPr marL="3264330" indent="0">
              <a:buNone/>
              <a:defRPr sz="1600"/>
            </a:lvl5pPr>
            <a:lvl6pPr marL="4080418" indent="0">
              <a:buNone/>
              <a:defRPr sz="1600"/>
            </a:lvl6pPr>
            <a:lvl7pPr marL="4896498" indent="0">
              <a:buNone/>
              <a:defRPr sz="1600"/>
            </a:lvl7pPr>
            <a:lvl8pPr marL="5712579" indent="0">
              <a:buNone/>
              <a:defRPr sz="1600"/>
            </a:lvl8pPr>
            <a:lvl9pPr marL="6528659" indent="0">
              <a:buNone/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5821" y="7205345"/>
            <a:ext cx="10976610" cy="850632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585821" y="919730"/>
            <a:ext cx="10976610" cy="6176010"/>
          </a:xfrm>
        </p:spPr>
        <p:txBody>
          <a:bodyPr/>
          <a:lstStyle>
            <a:lvl1pPr marL="0" indent="0">
              <a:buNone/>
              <a:defRPr sz="5700"/>
            </a:lvl1pPr>
            <a:lvl2pPr marL="816080" indent="0">
              <a:buNone/>
              <a:defRPr sz="5000"/>
            </a:lvl2pPr>
            <a:lvl3pPr marL="1632164" indent="0">
              <a:buNone/>
              <a:defRPr sz="4300"/>
            </a:lvl3pPr>
            <a:lvl4pPr marL="2448254" indent="0">
              <a:buNone/>
              <a:defRPr sz="3600"/>
            </a:lvl4pPr>
            <a:lvl5pPr marL="3264330" indent="0">
              <a:buNone/>
              <a:defRPr sz="3600"/>
            </a:lvl5pPr>
            <a:lvl6pPr marL="4080418" indent="0">
              <a:buNone/>
              <a:defRPr sz="3600"/>
            </a:lvl6pPr>
            <a:lvl7pPr marL="4896498" indent="0">
              <a:buNone/>
              <a:defRPr sz="3600"/>
            </a:lvl7pPr>
            <a:lvl8pPr marL="5712579" indent="0">
              <a:buNone/>
              <a:defRPr sz="3600"/>
            </a:lvl8pPr>
            <a:lvl9pPr marL="6528659" indent="0">
              <a:buNone/>
              <a:defRPr sz="3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5821" y="8055977"/>
            <a:ext cx="10976610" cy="1208038"/>
          </a:xfrm>
        </p:spPr>
        <p:txBody>
          <a:bodyPr/>
          <a:lstStyle>
            <a:lvl1pPr marL="0" indent="0">
              <a:buNone/>
              <a:defRPr sz="2500"/>
            </a:lvl1pPr>
            <a:lvl2pPr marL="816080" indent="0">
              <a:buNone/>
              <a:defRPr sz="2100"/>
            </a:lvl2pPr>
            <a:lvl3pPr marL="1632164" indent="0">
              <a:buNone/>
              <a:defRPr sz="1800"/>
            </a:lvl3pPr>
            <a:lvl4pPr marL="2448254" indent="0">
              <a:buNone/>
              <a:defRPr sz="1600"/>
            </a:lvl4pPr>
            <a:lvl5pPr marL="3264330" indent="0">
              <a:buNone/>
              <a:defRPr sz="1600"/>
            </a:lvl5pPr>
            <a:lvl6pPr marL="4080418" indent="0">
              <a:buNone/>
              <a:defRPr sz="1600"/>
            </a:lvl6pPr>
            <a:lvl7pPr marL="4896498" indent="0">
              <a:buNone/>
              <a:defRPr sz="1600"/>
            </a:lvl7pPr>
            <a:lvl8pPr marL="5712579" indent="0">
              <a:buNone/>
              <a:defRPr sz="1600"/>
            </a:lvl8pPr>
            <a:lvl9pPr marL="6528659" indent="0">
              <a:buNone/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14718" y="412211"/>
            <a:ext cx="16464915" cy="1715558"/>
          </a:xfrm>
          <a:prstGeom prst="rect">
            <a:avLst/>
          </a:prstGeom>
        </p:spPr>
        <p:txBody>
          <a:bodyPr vert="horz" lIns="163213" tIns="81606" rIns="163213" bIns="8160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718" y="2401796"/>
            <a:ext cx="16464915" cy="6793135"/>
          </a:xfrm>
          <a:prstGeom prst="rect">
            <a:avLst/>
          </a:prstGeom>
        </p:spPr>
        <p:txBody>
          <a:bodyPr vert="horz" lIns="163213" tIns="81606" rIns="163213" bIns="8160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914717" y="9540411"/>
            <a:ext cx="4268682" cy="548026"/>
          </a:xfrm>
          <a:prstGeom prst="rect">
            <a:avLst/>
          </a:prstGeom>
        </p:spPr>
        <p:txBody>
          <a:bodyPr vert="horz" lIns="163213" tIns="81606" rIns="163213" bIns="81606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29002-C59B-4013-BD0F-52ABDDFA7D13}" type="datetimeFigureOut">
              <a:rPr kumimoji="1" lang="ja-JP" altLang="en-US" smtClean="0"/>
              <a:pPr/>
              <a:t>2022/2/7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250570" y="9540411"/>
            <a:ext cx="5793211" cy="548026"/>
          </a:xfrm>
          <a:prstGeom prst="rect">
            <a:avLst/>
          </a:prstGeom>
        </p:spPr>
        <p:txBody>
          <a:bodyPr vert="horz" lIns="163213" tIns="81606" rIns="163213" bIns="81606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3110951" y="9540411"/>
            <a:ext cx="4268682" cy="548026"/>
          </a:xfrm>
          <a:prstGeom prst="rect">
            <a:avLst/>
          </a:prstGeom>
        </p:spPr>
        <p:txBody>
          <a:bodyPr vert="horz" lIns="163213" tIns="81606" rIns="163213" bIns="81606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2DB4-4BEE-43AC-9A47-278BEE3F94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1632164" rtl="0" eaLnBrk="1" latinLnBrk="0" hangingPunct="1">
        <a:spcBef>
          <a:spcPct val="0"/>
        </a:spcBef>
        <a:buNone/>
        <a:defRPr kumimoji="1"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060" indent="-612060" algn="l" defTabSz="1632164" rtl="0" eaLnBrk="1" latinLnBrk="0" hangingPunct="1">
        <a:spcBef>
          <a:spcPct val="20000"/>
        </a:spcBef>
        <a:buFont typeface="Arial" pitchFamily="34" charset="0"/>
        <a:buChar char="•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135" indent="-510042" algn="l" defTabSz="1632164" rtl="0" eaLnBrk="1" latinLnBrk="0" hangingPunct="1">
        <a:spcBef>
          <a:spcPct val="20000"/>
        </a:spcBef>
        <a:buFont typeface="Arial" pitchFamily="34" charset="0"/>
        <a:buChar char="–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0204" indent="-408040" algn="l" defTabSz="1632164" rtl="0" eaLnBrk="1" latinLnBrk="0" hangingPunct="1">
        <a:spcBef>
          <a:spcPct val="20000"/>
        </a:spcBef>
        <a:buFont typeface="Arial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6288" indent="-408040" algn="l" defTabSz="1632164" rtl="0" eaLnBrk="1" latinLnBrk="0" hangingPunct="1">
        <a:spcBef>
          <a:spcPct val="20000"/>
        </a:spcBef>
        <a:buFont typeface="Arial" pitchFamily="34" charset="0"/>
        <a:buChar char="–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2376" indent="-408040" algn="l" defTabSz="1632164" rtl="0" eaLnBrk="1" latinLnBrk="0" hangingPunct="1">
        <a:spcBef>
          <a:spcPct val="20000"/>
        </a:spcBef>
        <a:buFont typeface="Arial" pitchFamily="34" charset="0"/>
        <a:buChar char="»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88458" indent="-408040" algn="l" defTabSz="1632164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4538" indent="-408040" algn="l" defTabSz="1632164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0619" indent="-408040" algn="l" defTabSz="1632164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6701" indent="-408040" algn="l" defTabSz="1632164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632164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080" algn="l" defTabSz="1632164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164" algn="l" defTabSz="1632164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8254" algn="l" defTabSz="1632164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4330" algn="l" defTabSz="1632164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0418" algn="l" defTabSz="1632164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6498" algn="l" defTabSz="1632164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2579" algn="l" defTabSz="1632164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28659" algn="l" defTabSz="1632164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914731" y="409830"/>
            <a:ext cx="16801396" cy="1622710"/>
          </a:xfrm>
          <a:solidFill>
            <a:srgbClr val="FFFFCC"/>
          </a:solidFill>
          <a:ln w="44450" cap="rnd" cmpd="sng">
            <a:solidFill>
              <a:srgbClr val="33CCFF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ja-JP" altLang="en-US" sz="5400" b="0" dirty="0" smtClean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「フラワーバレンタインさいき</a:t>
            </a:r>
            <a:r>
              <a:rPr lang="en-US" altLang="ja-JP" sz="5400" b="0" dirty="0" smtClean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2022</a:t>
            </a:r>
            <a:r>
              <a:rPr lang="ja-JP" altLang="en-US" sz="5400" b="0" dirty="0" smtClean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」を開催します</a:t>
            </a:r>
            <a:endParaRPr lang="ja-JP" altLang="en-US" sz="4400" b="0" dirty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7563000" y="4889407"/>
            <a:ext cx="9793087" cy="346948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ja-JP" altLang="en-US" sz="4800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◆フラワーバレンタインさいき</a:t>
            </a:r>
            <a:r>
              <a:rPr lang="en-US" altLang="ja-JP" sz="4800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2022</a:t>
            </a:r>
            <a:endParaRPr lang="en-US" altLang="ja-JP" sz="1800" dirty="0" smtClean="0"/>
          </a:p>
          <a:p>
            <a:pPr>
              <a:buNone/>
            </a:pPr>
            <a:r>
              <a:rPr lang="ja-JP" altLang="en-US" sz="4300" dirty="0" smtClean="0"/>
              <a:t>　場所：佐伯市役所１階　市民ホール</a:t>
            </a:r>
            <a:endParaRPr lang="en-US" altLang="ja-JP" sz="4300" dirty="0" smtClean="0"/>
          </a:p>
          <a:p>
            <a:pPr>
              <a:buNone/>
            </a:pPr>
            <a:r>
              <a:rPr lang="ja-JP" altLang="en-US" sz="4300" dirty="0" smtClean="0"/>
              <a:t>　日時：令和４年２月１０日（木）　１０：００～</a:t>
            </a:r>
            <a:endParaRPr lang="en-US" altLang="ja-JP" sz="4300" dirty="0" smtClean="0"/>
          </a:p>
          <a:p>
            <a:pPr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　　　</a:t>
            </a:r>
            <a:r>
              <a:rPr lang="en-US" altLang="ja-JP" sz="4300" dirty="0" smtClean="0"/>
              <a:t>※</a:t>
            </a:r>
            <a:r>
              <a:rPr lang="ja-JP" altLang="en-US" sz="4300" dirty="0" smtClean="0"/>
              <a:t>予定数が無くなり次第終了</a:t>
            </a:r>
            <a:r>
              <a:rPr lang="en-US" altLang="ja-JP" sz="6300" dirty="0" smtClean="0"/>
              <a:t/>
            </a:r>
            <a:br>
              <a:rPr lang="en-US" altLang="ja-JP" sz="6300" dirty="0" smtClean="0"/>
            </a:br>
            <a:endParaRPr lang="en-US" altLang="ja-JP" sz="2200" dirty="0" smtClean="0"/>
          </a:p>
          <a:p>
            <a:pPr>
              <a:buNone/>
            </a:pPr>
            <a:endParaRPr lang="en-US" altLang="ja-JP" sz="630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220668" y="8114438"/>
            <a:ext cx="16489832" cy="1512168"/>
          </a:xfrm>
        </p:spPr>
        <p:txBody>
          <a:bodyPr>
            <a:noAutofit/>
          </a:bodyPr>
          <a:lstStyle/>
          <a:p>
            <a:pPr algn="r"/>
            <a:r>
              <a:rPr lang="ja-JP" altLang="ja-JP" sz="3600" dirty="0" smtClean="0"/>
              <a:t>【問い合わせ】</a:t>
            </a:r>
            <a:r>
              <a:rPr lang="ja-JP" altLang="en-US" sz="3600" dirty="0" smtClean="0"/>
              <a:t>　　</a:t>
            </a:r>
            <a:r>
              <a:rPr lang="ja-JP" altLang="ja-JP" sz="3600" dirty="0" smtClean="0"/>
              <a:t>佐伯市</a:t>
            </a:r>
            <a:r>
              <a:rPr lang="ja-JP" altLang="en-US" sz="3600" dirty="0" smtClean="0"/>
              <a:t>役所　農政課　</a:t>
            </a:r>
            <a:endParaRPr lang="en-US" altLang="ja-JP" sz="3600" dirty="0"/>
          </a:p>
          <a:p>
            <a:pPr algn="r"/>
            <a:r>
              <a:rPr lang="ja-JP" altLang="en-US" sz="3600" dirty="0" smtClean="0"/>
              <a:t>　　　　　　　　　　　　　　　園芸振興係</a:t>
            </a:r>
            <a:r>
              <a:rPr lang="ja-JP" altLang="ja-JP" sz="3600" dirty="0" smtClean="0"/>
              <a:t>（</a:t>
            </a:r>
            <a:r>
              <a:rPr lang="ja-JP" altLang="en-US" sz="3600" dirty="0" smtClean="0"/>
              <a:t>２２－３２３９</a:t>
            </a:r>
            <a:r>
              <a:rPr lang="ja-JP" altLang="ja-JP" sz="3600" dirty="0" smtClean="0"/>
              <a:t>）</a:t>
            </a:r>
            <a:endParaRPr lang="en-US" altLang="ja-JP" sz="3600" dirty="0" smtClean="0"/>
          </a:p>
          <a:p>
            <a:pPr algn="ctr"/>
            <a:r>
              <a:rPr lang="ja-JP" altLang="en-US" sz="4400" dirty="0" smtClean="0"/>
              <a:t>　　　　　　　　　　　 </a:t>
            </a:r>
            <a:endParaRPr lang="ja-JP" altLang="ja-JP" sz="4400" dirty="0" smtClean="0"/>
          </a:p>
          <a:p>
            <a:endParaRPr kumimoji="1" lang="ja-JP" altLang="en-US" sz="4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8620" y="2063330"/>
            <a:ext cx="16921880" cy="3354736"/>
          </a:xfrm>
          <a:prstGeom prst="rect">
            <a:avLst/>
          </a:prstGeom>
          <a:noFill/>
        </p:spPr>
        <p:txBody>
          <a:bodyPr wrap="square" lIns="91413" tIns="45706" rIns="91413" bIns="45706" rtlCol="0">
            <a:spAutoFit/>
          </a:bodyPr>
          <a:lstStyle/>
          <a:p>
            <a:pPr algn="ctr"/>
            <a:r>
              <a:rPr lang="en-US" altLang="ja-JP" sz="2000" dirty="0" smtClean="0"/>
              <a:t> </a:t>
            </a:r>
          </a:p>
          <a:p>
            <a:pPr algn="ctr"/>
            <a:r>
              <a:rPr lang="ja-JP" altLang="en-US" sz="4000" u="dotted" dirty="0" smtClean="0">
                <a:solidFill>
                  <a:srgbClr val="0000FF"/>
                </a:solidFill>
              </a:rPr>
              <a:t>～　「フラワーバレンタイン</a:t>
            </a:r>
            <a:r>
              <a:rPr lang="ja-JP" altLang="en-US" sz="4000" u="dotted" dirty="0">
                <a:solidFill>
                  <a:srgbClr val="0000FF"/>
                </a:solidFill>
              </a:rPr>
              <a:t>」として、大切な方にお花を贈りませんか？</a:t>
            </a:r>
            <a:r>
              <a:rPr lang="ja-JP" altLang="ja-JP" sz="4000" u="dotted" dirty="0">
                <a:solidFill>
                  <a:srgbClr val="0000FF"/>
                </a:solidFill>
              </a:rPr>
              <a:t>　</a:t>
            </a:r>
            <a:r>
              <a:rPr lang="ja-JP" altLang="en-US" sz="4000" u="dotted" dirty="0" smtClean="0">
                <a:solidFill>
                  <a:srgbClr val="0000FF"/>
                </a:solidFill>
              </a:rPr>
              <a:t>～</a:t>
            </a:r>
            <a:endParaRPr lang="en-US" altLang="ja-JP" sz="4000" u="dotted" dirty="0" smtClean="0">
              <a:solidFill>
                <a:srgbClr val="0000FF"/>
              </a:solidFill>
            </a:endParaRPr>
          </a:p>
          <a:p>
            <a:r>
              <a:rPr lang="ja-JP" altLang="en-US" sz="4000" u="dotted" dirty="0" smtClean="0"/>
              <a:t>「</a:t>
            </a:r>
            <a:r>
              <a:rPr lang="ja-JP" altLang="ja-JP" sz="4000" u="dotted" dirty="0" smtClean="0"/>
              <a:t>フラワーバレンタイン</a:t>
            </a:r>
            <a:r>
              <a:rPr lang="ja-JP" altLang="en-US" sz="4000" u="dotted" dirty="0" smtClean="0"/>
              <a:t>さいき</a:t>
            </a:r>
            <a:r>
              <a:rPr lang="en-US" altLang="ja-JP" sz="4000" u="dotted" dirty="0" smtClean="0"/>
              <a:t>2022</a:t>
            </a:r>
            <a:r>
              <a:rPr lang="ja-JP" altLang="ja-JP" sz="4000" u="dotted" dirty="0" smtClean="0"/>
              <a:t>」</a:t>
            </a:r>
            <a:r>
              <a:rPr lang="ja-JP" altLang="en-US" sz="4000" u="dotted" dirty="0" smtClean="0"/>
              <a:t>で</a:t>
            </a:r>
            <a:r>
              <a:rPr lang="ja-JP" altLang="ja-JP" sz="4000" u="dotted" dirty="0" smtClean="0"/>
              <a:t>は、</a:t>
            </a:r>
            <a:r>
              <a:rPr lang="ja-JP" altLang="en-US" sz="4000" u="dotted" dirty="0" smtClean="0"/>
              <a:t>地域の皆様へ佐伯産の花で作られたミニ花束を配布いたします。バレンタインに家族、友人、大切な方へ、佐伯の美しいお花を通して日頃の感謝を伝えませんか？</a:t>
            </a:r>
            <a:r>
              <a:rPr lang="ja-JP" altLang="ja-JP" sz="4000" u="dotted" dirty="0"/>
              <a:t>　　</a:t>
            </a:r>
            <a:r>
              <a:rPr lang="ja-JP" altLang="ja-JP" sz="3600" u="dotted" dirty="0"/>
              <a:t>　　　</a:t>
            </a:r>
            <a:r>
              <a:rPr lang="ja-JP" altLang="ja-JP" u="dotted" dirty="0"/>
              <a:t>　　　　　　　　　　　</a:t>
            </a:r>
            <a:endParaRPr lang="ja-JP" altLang="ja-JP" dirty="0"/>
          </a:p>
          <a:p>
            <a:endParaRPr lang="en-US" altLang="ja-JP" u="dotted" dirty="0"/>
          </a:p>
        </p:txBody>
      </p:sp>
      <p:pic>
        <p:nvPicPr>
          <p:cNvPr id="9" name="図 8" descr="\\10.191.40.106\share\★園芸振興係★\★花き振興\★花き事業関係\R2.花き消費拡大事業\20210214フラワーバレンタインさいき\佐伯版\写真\贈呈式\DSC03607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6" r="9936"/>
          <a:stretch/>
        </p:blipFill>
        <p:spPr bwMode="auto">
          <a:xfrm>
            <a:off x="1751776" y="5002659"/>
            <a:ext cx="5280116" cy="41602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170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HGS創英角ｺﾞｼｯｸUB</vt:lpstr>
      <vt:lpstr>ＭＳ Ｐゴシック</vt:lpstr>
      <vt:lpstr>Arial</vt:lpstr>
      <vt:lpstr>Calibri</vt:lpstr>
      <vt:lpstr>Office テーマ</vt:lpstr>
      <vt:lpstr>「フラワーバレンタインさいき2022」を開催します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緊急消防援助隊　九州ブロック合同訓練</dc:title>
  <dc:creator>CL10312B</dc:creator>
  <cp:lastModifiedBy>野口 大樹</cp:lastModifiedBy>
  <cp:revision>67</cp:revision>
  <cp:lastPrinted>2022-02-07T03:08:41Z</cp:lastPrinted>
  <dcterms:created xsi:type="dcterms:W3CDTF">2015-10-06T00:29:09Z</dcterms:created>
  <dcterms:modified xsi:type="dcterms:W3CDTF">2022-02-07T03:31:22Z</dcterms:modified>
</cp:coreProperties>
</file>