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8294350" cy="10293350"/>
  <p:notesSz cx="6797675" cy="9926638"/>
  <p:defaultTextStyle>
    <a:defPPr>
      <a:defRPr lang="ja-JP"/>
    </a:defPPr>
    <a:lvl1pPr marL="0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79404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558807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338211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3117614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897018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676424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455827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6235231" algn="l" defTabSz="1558807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2">
          <p15:clr>
            <a:srgbClr val="A4A3A4"/>
          </p15:clr>
        </p15:guide>
        <p15:guide id="2" pos="5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658" y="38"/>
      </p:cViewPr>
      <p:guideLst>
        <p:guide orient="horz" pos="3242"/>
        <p:guide pos="5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406" cy="495793"/>
          </a:xfrm>
          <a:prstGeom prst="rect">
            <a:avLst/>
          </a:prstGeom>
        </p:spPr>
        <p:txBody>
          <a:bodyPr vert="horz" lIns="88171" tIns="44085" rIns="88171" bIns="440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0751" y="2"/>
            <a:ext cx="2945405" cy="495793"/>
          </a:xfrm>
          <a:prstGeom prst="rect">
            <a:avLst/>
          </a:prstGeom>
        </p:spPr>
        <p:txBody>
          <a:bodyPr vert="horz" lIns="88171" tIns="44085" rIns="88171" bIns="44085" rtlCol="0"/>
          <a:lstStyle>
            <a:lvl1pPr algn="r">
              <a:defRPr sz="1200"/>
            </a:lvl1pPr>
          </a:lstStyle>
          <a:p>
            <a:fld id="{19C23067-3E66-41B2-A0B8-7C109704EE6D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" y="9429307"/>
            <a:ext cx="2945406" cy="495793"/>
          </a:xfrm>
          <a:prstGeom prst="rect">
            <a:avLst/>
          </a:prstGeom>
        </p:spPr>
        <p:txBody>
          <a:bodyPr vert="horz" lIns="88171" tIns="44085" rIns="88171" bIns="440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0751" y="9429307"/>
            <a:ext cx="2945405" cy="495793"/>
          </a:xfrm>
          <a:prstGeom prst="rect">
            <a:avLst/>
          </a:prstGeom>
        </p:spPr>
        <p:txBody>
          <a:bodyPr vert="horz" lIns="88171" tIns="44085" rIns="88171" bIns="44085" rtlCol="0" anchor="b"/>
          <a:lstStyle>
            <a:lvl1pPr algn="r">
              <a:defRPr sz="1200"/>
            </a:lvl1pPr>
          </a:lstStyle>
          <a:p>
            <a:fld id="{9A260010-F503-4F88-A31D-F918EE6842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8FF8A62-134A-4FF2-9253-8B2F2ACD4E3D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46722C7E-0B15-436F-A068-B0BBE26199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779404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558807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2338211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3117614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3897018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4676424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5455827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6235231" algn="l" defTabSz="1558807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22C7E-0B15-436F-A068-B0BBE261996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72079" y="3197615"/>
            <a:ext cx="15550198" cy="220639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44155" y="5832901"/>
            <a:ext cx="12806046" cy="26305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79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58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3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17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89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55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35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263410" y="412216"/>
            <a:ext cx="4116228" cy="8782707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721" y="412216"/>
            <a:ext cx="12043779" cy="8782707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5130" y="6614435"/>
            <a:ext cx="15550198" cy="2044375"/>
          </a:xfrm>
        </p:spPr>
        <p:txBody>
          <a:bodyPr anchor="t"/>
          <a:lstStyle>
            <a:lvl1pPr algn="l">
              <a:defRPr sz="7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45130" y="4362763"/>
            <a:ext cx="15550198" cy="2251669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779404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5880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3821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311761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89701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6764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45582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623523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719" y="2401786"/>
            <a:ext cx="8080006" cy="6793135"/>
          </a:xfrm>
        </p:spPr>
        <p:txBody>
          <a:bodyPr/>
          <a:lstStyle>
            <a:lvl1pPr>
              <a:defRPr sz="4700"/>
            </a:lvl1pPr>
            <a:lvl2pPr>
              <a:defRPr sz="4200"/>
            </a:lvl2pPr>
            <a:lvl3pPr>
              <a:defRPr sz="35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299630" y="2401786"/>
            <a:ext cx="8080006" cy="6793135"/>
          </a:xfrm>
        </p:spPr>
        <p:txBody>
          <a:bodyPr/>
          <a:lstStyle>
            <a:lvl1pPr>
              <a:defRPr sz="4700"/>
            </a:lvl1pPr>
            <a:lvl2pPr>
              <a:defRPr sz="4200"/>
            </a:lvl2pPr>
            <a:lvl3pPr>
              <a:defRPr sz="35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722" y="2304096"/>
            <a:ext cx="8083180" cy="960237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779404" indent="0">
              <a:buNone/>
              <a:defRPr sz="3500" b="1"/>
            </a:lvl2pPr>
            <a:lvl3pPr marL="1558807" indent="0">
              <a:buNone/>
              <a:defRPr sz="3000" b="1"/>
            </a:lvl3pPr>
            <a:lvl4pPr marL="2338211" indent="0">
              <a:buNone/>
              <a:defRPr sz="2600" b="1"/>
            </a:lvl4pPr>
            <a:lvl5pPr marL="3117614" indent="0">
              <a:buNone/>
              <a:defRPr sz="2600" b="1"/>
            </a:lvl5pPr>
            <a:lvl6pPr marL="3897018" indent="0">
              <a:buNone/>
              <a:defRPr sz="2600" b="1"/>
            </a:lvl6pPr>
            <a:lvl7pPr marL="4676424" indent="0">
              <a:buNone/>
              <a:defRPr sz="2600" b="1"/>
            </a:lvl7pPr>
            <a:lvl8pPr marL="5455827" indent="0">
              <a:buNone/>
              <a:defRPr sz="2600" b="1"/>
            </a:lvl8pPr>
            <a:lvl9pPr marL="6235231" indent="0">
              <a:buNone/>
              <a:defRPr sz="2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4722" y="3264329"/>
            <a:ext cx="8083180" cy="5930591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293280" y="2304096"/>
            <a:ext cx="8086359" cy="960237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779404" indent="0">
              <a:buNone/>
              <a:defRPr sz="3500" b="1"/>
            </a:lvl2pPr>
            <a:lvl3pPr marL="1558807" indent="0">
              <a:buNone/>
              <a:defRPr sz="3000" b="1"/>
            </a:lvl3pPr>
            <a:lvl4pPr marL="2338211" indent="0">
              <a:buNone/>
              <a:defRPr sz="2600" b="1"/>
            </a:lvl4pPr>
            <a:lvl5pPr marL="3117614" indent="0">
              <a:buNone/>
              <a:defRPr sz="2600" b="1"/>
            </a:lvl5pPr>
            <a:lvl6pPr marL="3897018" indent="0">
              <a:buNone/>
              <a:defRPr sz="2600" b="1"/>
            </a:lvl6pPr>
            <a:lvl7pPr marL="4676424" indent="0">
              <a:buNone/>
              <a:defRPr sz="2600" b="1"/>
            </a:lvl7pPr>
            <a:lvl8pPr marL="5455827" indent="0">
              <a:buNone/>
              <a:defRPr sz="2600" b="1"/>
            </a:lvl8pPr>
            <a:lvl9pPr marL="6235231" indent="0">
              <a:buNone/>
              <a:defRPr sz="2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293280" y="3264329"/>
            <a:ext cx="8086359" cy="5930591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726" y="409830"/>
            <a:ext cx="6018715" cy="1744152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152587" y="409834"/>
            <a:ext cx="10227049" cy="8785088"/>
          </a:xfrm>
        </p:spPr>
        <p:txBody>
          <a:bodyPr/>
          <a:lstStyle>
            <a:lvl1pPr>
              <a:defRPr sz="5600"/>
            </a:lvl1pPr>
            <a:lvl2pPr>
              <a:defRPr sz="4700"/>
            </a:lvl2pPr>
            <a:lvl3pPr>
              <a:defRPr sz="42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726" y="2153985"/>
            <a:ext cx="6018715" cy="7040938"/>
          </a:xfrm>
        </p:spPr>
        <p:txBody>
          <a:bodyPr/>
          <a:lstStyle>
            <a:lvl1pPr marL="0" indent="0">
              <a:buNone/>
              <a:defRPr sz="2300"/>
            </a:lvl1pPr>
            <a:lvl2pPr marL="779404" indent="0">
              <a:buNone/>
              <a:defRPr sz="2100"/>
            </a:lvl2pPr>
            <a:lvl3pPr marL="1558807" indent="0">
              <a:buNone/>
              <a:defRPr sz="1600"/>
            </a:lvl3pPr>
            <a:lvl4pPr marL="2338211" indent="0">
              <a:buNone/>
              <a:defRPr sz="1600"/>
            </a:lvl4pPr>
            <a:lvl5pPr marL="3117614" indent="0">
              <a:buNone/>
              <a:defRPr sz="1600"/>
            </a:lvl5pPr>
            <a:lvl6pPr marL="3897018" indent="0">
              <a:buNone/>
              <a:defRPr sz="1600"/>
            </a:lvl6pPr>
            <a:lvl7pPr marL="4676424" indent="0">
              <a:buNone/>
              <a:defRPr sz="1600"/>
            </a:lvl7pPr>
            <a:lvl8pPr marL="5455827" indent="0">
              <a:buNone/>
              <a:defRPr sz="1600"/>
            </a:lvl8pPr>
            <a:lvl9pPr marL="6235231" indent="0">
              <a:buNone/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5821" y="7205349"/>
            <a:ext cx="10976611" cy="850633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85821" y="919731"/>
            <a:ext cx="10976611" cy="6176010"/>
          </a:xfrm>
        </p:spPr>
        <p:txBody>
          <a:bodyPr/>
          <a:lstStyle>
            <a:lvl1pPr marL="0" indent="0">
              <a:buNone/>
              <a:defRPr sz="5600"/>
            </a:lvl1pPr>
            <a:lvl2pPr marL="779404" indent="0">
              <a:buNone/>
              <a:defRPr sz="4700"/>
            </a:lvl2pPr>
            <a:lvl3pPr marL="1558807" indent="0">
              <a:buNone/>
              <a:defRPr sz="4200"/>
            </a:lvl3pPr>
            <a:lvl4pPr marL="2338211" indent="0">
              <a:buNone/>
              <a:defRPr sz="3500"/>
            </a:lvl4pPr>
            <a:lvl5pPr marL="3117614" indent="0">
              <a:buNone/>
              <a:defRPr sz="3500"/>
            </a:lvl5pPr>
            <a:lvl6pPr marL="3897018" indent="0">
              <a:buNone/>
              <a:defRPr sz="3500"/>
            </a:lvl6pPr>
            <a:lvl7pPr marL="4676424" indent="0">
              <a:buNone/>
              <a:defRPr sz="3500"/>
            </a:lvl7pPr>
            <a:lvl8pPr marL="5455827" indent="0">
              <a:buNone/>
              <a:defRPr sz="3500"/>
            </a:lvl8pPr>
            <a:lvl9pPr marL="6235231" indent="0">
              <a:buNone/>
              <a:defRPr sz="3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5821" y="8055982"/>
            <a:ext cx="10976611" cy="1208039"/>
          </a:xfrm>
        </p:spPr>
        <p:txBody>
          <a:bodyPr/>
          <a:lstStyle>
            <a:lvl1pPr marL="0" indent="0">
              <a:buNone/>
              <a:defRPr sz="2300"/>
            </a:lvl1pPr>
            <a:lvl2pPr marL="779404" indent="0">
              <a:buNone/>
              <a:defRPr sz="2100"/>
            </a:lvl2pPr>
            <a:lvl3pPr marL="1558807" indent="0">
              <a:buNone/>
              <a:defRPr sz="1600"/>
            </a:lvl3pPr>
            <a:lvl4pPr marL="2338211" indent="0">
              <a:buNone/>
              <a:defRPr sz="1600"/>
            </a:lvl4pPr>
            <a:lvl5pPr marL="3117614" indent="0">
              <a:buNone/>
              <a:defRPr sz="1600"/>
            </a:lvl5pPr>
            <a:lvl6pPr marL="3897018" indent="0">
              <a:buNone/>
              <a:defRPr sz="1600"/>
            </a:lvl6pPr>
            <a:lvl7pPr marL="4676424" indent="0">
              <a:buNone/>
              <a:defRPr sz="1600"/>
            </a:lvl7pPr>
            <a:lvl8pPr marL="5455827" indent="0">
              <a:buNone/>
              <a:defRPr sz="1600"/>
            </a:lvl8pPr>
            <a:lvl9pPr marL="6235231" indent="0">
              <a:buNone/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14723" y="412213"/>
            <a:ext cx="16464914" cy="1715558"/>
          </a:xfrm>
          <a:prstGeom prst="rect">
            <a:avLst/>
          </a:prstGeom>
        </p:spPr>
        <p:txBody>
          <a:bodyPr vert="horz" lIns="155881" tIns="77940" rIns="155881" bIns="7794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723" y="2401786"/>
            <a:ext cx="16464914" cy="6793135"/>
          </a:xfrm>
          <a:prstGeom prst="rect">
            <a:avLst/>
          </a:prstGeom>
        </p:spPr>
        <p:txBody>
          <a:bodyPr vert="horz" lIns="155881" tIns="77940" rIns="155881" bIns="7794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14723" y="9540416"/>
            <a:ext cx="4268683" cy="548025"/>
          </a:xfrm>
          <a:prstGeom prst="rect">
            <a:avLst/>
          </a:prstGeom>
        </p:spPr>
        <p:txBody>
          <a:bodyPr vert="horz" lIns="155881" tIns="77940" rIns="155881" bIns="7794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331E2-7603-4A13-8546-BC2A650D795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250573" y="9540416"/>
            <a:ext cx="5793209" cy="548025"/>
          </a:xfrm>
          <a:prstGeom prst="rect">
            <a:avLst/>
          </a:prstGeom>
        </p:spPr>
        <p:txBody>
          <a:bodyPr vert="horz" lIns="155881" tIns="77940" rIns="155881" bIns="7794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3110955" y="9540416"/>
            <a:ext cx="4268683" cy="548025"/>
          </a:xfrm>
          <a:prstGeom prst="rect">
            <a:avLst/>
          </a:prstGeom>
        </p:spPr>
        <p:txBody>
          <a:bodyPr vert="horz" lIns="155881" tIns="77940" rIns="155881" bIns="7794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FA2A8-14EE-4929-A5F3-A5D3AD069B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58807" rtl="0" eaLnBrk="1" latinLnBrk="0" hangingPunct="1">
        <a:spcBef>
          <a:spcPct val="0"/>
        </a:spcBef>
        <a:buNone/>
        <a:defRPr kumimoji="1" sz="7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4553" indent="-584553" algn="l" defTabSz="1558807" rtl="0" eaLnBrk="1" latinLnBrk="0" hangingPunct="1">
        <a:spcBef>
          <a:spcPct val="20000"/>
        </a:spcBef>
        <a:buFont typeface="Arial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266531" indent="-487127" algn="l" defTabSz="1558807" rtl="0" eaLnBrk="1" latinLnBrk="0" hangingPunct="1">
        <a:spcBef>
          <a:spcPct val="20000"/>
        </a:spcBef>
        <a:buFont typeface="Arial" pitchFamily="34" charset="0"/>
        <a:buChar char="–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1948509" indent="-389702" algn="l" defTabSz="1558807" rtl="0" eaLnBrk="1" latinLnBrk="0" hangingPunct="1">
        <a:spcBef>
          <a:spcPct val="20000"/>
        </a:spcBef>
        <a:buFont typeface="Arial" pitchFamily="34" charset="0"/>
        <a:buChar char="•"/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2727912" indent="-389702" algn="l" defTabSz="1558807" rtl="0" eaLnBrk="1" latinLnBrk="0" hangingPunct="1">
        <a:spcBef>
          <a:spcPct val="20000"/>
        </a:spcBef>
        <a:buFont typeface="Arial" pitchFamily="34" charset="0"/>
        <a:buChar char="–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07318" indent="-389702" algn="l" defTabSz="1558807" rtl="0" eaLnBrk="1" latinLnBrk="0" hangingPunct="1">
        <a:spcBef>
          <a:spcPct val="20000"/>
        </a:spcBef>
        <a:buFont typeface="Arial" pitchFamily="34" charset="0"/>
        <a:buChar char="»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286720" indent="-389702" algn="l" defTabSz="1558807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066125" indent="-389702" algn="l" defTabSz="1558807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5845529" indent="-389702" algn="l" defTabSz="1558807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624933" indent="-389702" algn="l" defTabSz="1558807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79404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58807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38211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117614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97018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676424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455827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235231" algn="l" defTabSz="1558807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4247" y="466155"/>
            <a:ext cx="16711655" cy="1296944"/>
          </a:xfrm>
          <a:ln>
            <a:noFill/>
          </a:ln>
          <a:effectLst>
            <a:innerShdw blurRad="114300">
              <a:prstClr val="black"/>
            </a:innerShdw>
          </a:effectLst>
        </p:spPr>
        <p:txBody>
          <a:bodyPr>
            <a:noAutofit/>
          </a:bodyPr>
          <a:lstStyle/>
          <a:p>
            <a:r>
              <a:rPr lang="ja-JP" altLang="en-US" sz="5600" b="1" dirty="0">
                <a:latin typeface="HGP創英角ﾎﾟｯﾌﾟ体" pitchFamily="50" charset="-128"/>
                <a:ea typeface="HGP創英角ﾎﾟｯﾌﾟ体" pitchFamily="50" charset="-128"/>
              </a:rPr>
              <a:t>「救命講習会（救急の日）開催日のお知らせ」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8263" y="1689599"/>
            <a:ext cx="15459206" cy="896066"/>
          </a:xfrm>
          <a:prstGeom prst="rect">
            <a:avLst/>
          </a:prstGeom>
          <a:noFill/>
        </p:spPr>
        <p:txBody>
          <a:bodyPr wrap="square" lIns="155881" tIns="77940" rIns="155881" bIns="77940" rtlCol="0">
            <a:spAutoFit/>
          </a:bodyPr>
          <a:lstStyle/>
          <a:p>
            <a:r>
              <a:rPr lang="ja-JP" altLang="en-US" sz="4800" dirty="0">
                <a:latin typeface="HGP創英角ﾎﾟｯﾌﾟ体" pitchFamily="50" charset="-128"/>
                <a:ea typeface="HGP創英角ﾎﾟｯﾌﾟ体" pitchFamily="50" charset="-128"/>
              </a:rPr>
              <a:t>　　　日　時　　　　令和７年９月７日（日）</a:t>
            </a:r>
            <a:endParaRPr lang="en-US" altLang="ja-JP" sz="1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27646" y="6196451"/>
            <a:ext cx="4032448" cy="834511"/>
          </a:xfrm>
          <a:prstGeom prst="rect">
            <a:avLst/>
          </a:prstGeom>
          <a:noFill/>
        </p:spPr>
        <p:txBody>
          <a:bodyPr wrap="square" lIns="155881" tIns="77940" rIns="155881" bIns="77940" rtlCol="0">
            <a:spAutoFit/>
          </a:bodyPr>
          <a:lstStyle/>
          <a:p>
            <a:r>
              <a:rPr lang="ja-JP" altLang="en-US" sz="4400" b="1" dirty="0">
                <a:latin typeface="HGP創英角ﾎﾟｯﾌﾟ体" pitchFamily="50" charset="-128"/>
                <a:ea typeface="HGP創英角ﾎﾟｯﾌﾟ体" pitchFamily="50" charset="-128"/>
              </a:rPr>
              <a:t>申込方法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27645" y="2527639"/>
            <a:ext cx="102039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HGP創英角ﾎﾟｯﾌﾟ体" pitchFamily="50" charset="-128"/>
                <a:ea typeface="HGP創英角ﾎﾟｯﾌﾟ体" pitchFamily="50" charset="-128"/>
              </a:rPr>
              <a:t>時　間　　　　午前９時～</a:t>
            </a:r>
            <a:r>
              <a:rPr lang="ja-JP" altLang="en-US" sz="4800" b="1" dirty="0">
                <a:latin typeface="HGP創英角ﾎﾟｯﾌﾟ体" pitchFamily="50" charset="-128"/>
                <a:ea typeface="HGP創英角ﾎﾟｯﾌﾟ体" pitchFamily="50" charset="-128"/>
              </a:rPr>
              <a:t>１２時（予定）</a:t>
            </a:r>
            <a:r>
              <a:rPr kumimoji="1" lang="ja-JP" altLang="en-US" sz="4800" b="1" dirty="0">
                <a:latin typeface="HGP創英角ﾎﾟｯﾌﾟ体" pitchFamily="50" charset="-128"/>
                <a:ea typeface="HGP創英角ﾎﾟｯﾌﾟ体" pitchFamily="50" charset="-128"/>
              </a:rPr>
              <a:t>　　　　　　　</a:t>
            </a:r>
            <a:endParaRPr lang="en-US" altLang="ja-JP" sz="4800" b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4800" b="1" dirty="0">
                <a:latin typeface="HGP創英角ﾎﾟｯﾌﾟ体" pitchFamily="50" charset="-128"/>
                <a:ea typeface="HGP創英角ﾎﾟｯﾌﾟ体" pitchFamily="50" charset="-128"/>
              </a:rPr>
              <a:t>場　所　　　　佐伯市消防署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56399" y="4004917"/>
            <a:ext cx="14257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定 員     </a:t>
            </a:r>
            <a:r>
              <a:rPr lang="ja-JP" altLang="en-US" sz="48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３０人（中学生以上）</a:t>
            </a:r>
            <a:endParaRPr lang="en-US" altLang="ja-JP" sz="48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32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定員になり次第締め切りますので、お早めにお申し込み下さい。</a:t>
            </a:r>
            <a:endParaRPr kumimoji="1" lang="en-US" altLang="ja-JP" sz="3200" b="1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65521" y="6353656"/>
            <a:ext cx="11048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電話にて佐伯市消防署救急係までお申し込み下さい。</a:t>
            </a:r>
            <a:endParaRPr lang="en-US" altLang="ja-JP" sz="3600" b="1" dirty="0"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38263" y="8899467"/>
            <a:ext cx="13897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en-US" sz="3200" b="1" dirty="0">
                <a:latin typeface="HGP創英角ﾎﾟｯﾌﾟ体" pitchFamily="50" charset="-128"/>
                <a:ea typeface="HGP創英角ﾎﾟｯﾌﾟ体" pitchFamily="50" charset="-128"/>
              </a:rPr>
              <a:t>詳しくは佐伯市消防本部ホームページをご覧いただくか、</a:t>
            </a:r>
            <a:endParaRPr lang="en-US" altLang="ja-JP" sz="3200" b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200" b="1" dirty="0">
                <a:latin typeface="HGP創英角ﾎﾟｯﾌﾟ体" pitchFamily="50" charset="-128"/>
                <a:ea typeface="HGP創英角ﾎﾟｯﾌﾟ体" pitchFamily="50" charset="-128"/>
              </a:rPr>
              <a:t>佐伯市消防署　救急係（代表）　　２２－３３０１　　までお問い合わせ下さい。</a:t>
            </a:r>
            <a:endParaRPr lang="en-US" altLang="ja-JP" sz="3200" b="1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02960" y="7768875"/>
            <a:ext cx="14677599" cy="1209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kumimoji="1" lang="ja-JP" altLang="en-US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マスク着用</a:t>
            </a:r>
            <a:r>
              <a:rPr lang="ja-JP" altLang="en-US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及び、かぜ症状がある場合は参加をご遠慮ください。</a:t>
            </a:r>
            <a:endParaRPr lang="en-US" altLang="ja-JP" b="1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en-US" altLang="ja-JP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状況により講習会を中止する場合があります。ご了承ください。</a:t>
            </a:r>
            <a:endParaRPr kumimoji="1" lang="en-US" altLang="ja-JP" b="1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3759" y="7301165"/>
            <a:ext cx="3726252" cy="266010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942366" y="5366092"/>
            <a:ext cx="16563536" cy="885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 </a:t>
            </a:r>
            <a:r>
              <a:rPr lang="ja-JP" altLang="en-US" sz="4400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申込期限　　８月</a:t>
            </a:r>
            <a:r>
              <a:rPr lang="ja-JP" altLang="en-US" sz="4400" b="1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３１日（日）</a:t>
            </a:r>
            <a:r>
              <a:rPr lang="ja-JP" altLang="en-US" sz="4400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4400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4400" b="1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講習料　無料</a:t>
            </a:r>
            <a:endParaRPr kumimoji="1" lang="ja-JP" altLang="en-US" sz="4400" b="1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40771" y="7037584"/>
            <a:ext cx="11692528" cy="9303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rgbClr val="FF0000"/>
                </a:solidFill>
              </a:rPr>
              <a:t>感染症予防対策を実施し開催いたします。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kumimoji="1" sz="4800" b="1"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3119</TotalTime>
  <Words>178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P悠々ゴシック体E</vt:lpstr>
      <vt:lpstr>HGP創英角ﾎﾟｯﾌﾟ体</vt:lpstr>
      <vt:lpstr>HG創英角ﾎﾟｯﾌﾟ体</vt:lpstr>
      <vt:lpstr>ＭＳ Ｐゴシック</vt:lpstr>
      <vt:lpstr>Arial</vt:lpstr>
      <vt:lpstr>Calibri</vt:lpstr>
      <vt:lpstr>Office テーマ</vt:lpstr>
      <vt:lpstr>「救命講習会（救急の日）開催日のお知らせ」</vt:lpstr>
    </vt:vector>
  </TitlesOfParts>
  <Company>佐伯市役所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佐伯市役所</dc:creator>
  <cp:lastModifiedBy>小原 侑也</cp:lastModifiedBy>
  <cp:revision>142</cp:revision>
  <cp:lastPrinted>2023-07-21T05:49:46Z</cp:lastPrinted>
  <dcterms:created xsi:type="dcterms:W3CDTF">2017-06-10T03:54:15Z</dcterms:created>
  <dcterms:modified xsi:type="dcterms:W3CDTF">2025-05-04T22:20:34Z</dcterms:modified>
</cp:coreProperties>
</file>